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0"/>
  </p:notesMasterIdLst>
  <p:sldIdLst>
    <p:sldId id="328" r:id="rId4"/>
    <p:sldId id="375" r:id="rId5"/>
    <p:sldId id="380" r:id="rId6"/>
    <p:sldId id="329" r:id="rId7"/>
    <p:sldId id="330" r:id="rId8"/>
    <p:sldId id="331" r:id="rId9"/>
    <p:sldId id="337" r:id="rId11"/>
    <p:sldId id="342" r:id="rId12"/>
    <p:sldId id="338" r:id="rId13"/>
    <p:sldId id="340" r:id="rId14"/>
    <p:sldId id="339" r:id="rId15"/>
    <p:sldId id="332" r:id="rId16"/>
    <p:sldId id="343" r:id="rId17"/>
    <p:sldId id="344" r:id="rId18"/>
    <p:sldId id="345" r:id="rId19"/>
    <p:sldId id="346" r:id="rId20"/>
    <p:sldId id="347" r:id="rId21"/>
    <p:sldId id="348" r:id="rId22"/>
    <p:sldId id="349" r:id="rId23"/>
    <p:sldId id="350" r:id="rId24"/>
    <p:sldId id="377" r:id="rId25"/>
    <p:sldId id="378" r:id="rId26"/>
    <p:sldId id="379" r:id="rId27"/>
    <p:sldId id="351" r:id="rId28"/>
    <p:sldId id="374" r:id="rId29"/>
    <p:sldId id="352" r:id="rId30"/>
    <p:sldId id="353" r:id="rId31"/>
    <p:sldId id="354" r:id="rId32"/>
    <p:sldId id="355" r:id="rId33"/>
    <p:sldId id="356" r:id="rId34"/>
    <p:sldId id="357" r:id="rId35"/>
    <p:sldId id="358" r:id="rId36"/>
    <p:sldId id="359" r:id="rId37"/>
    <p:sldId id="360" r:id="rId38"/>
    <p:sldId id="365" r:id="rId39"/>
    <p:sldId id="361" r:id="rId40"/>
    <p:sldId id="362" r:id="rId41"/>
    <p:sldId id="363" r:id="rId42"/>
    <p:sldId id="333" r:id="rId43"/>
    <p:sldId id="364" r:id="rId44"/>
    <p:sldId id="336" r:id="rId45"/>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242.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jpeg"/><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2.jpeg"/><Relationship Id="rId10" Type="http://schemas.openxmlformats.org/officeDocument/2006/relationships/tags" Target="../tags/tag3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image" Target="../media/image5.png"/><Relationship Id="rId7" Type="http://schemas.openxmlformats.org/officeDocument/2006/relationships/tags" Target="../tags/tag42.xml"/><Relationship Id="rId6" Type="http://schemas.openxmlformats.org/officeDocument/2006/relationships/image" Target="../media/image4.png"/><Relationship Id="rId5" Type="http://schemas.openxmlformats.org/officeDocument/2006/relationships/tags" Target="../tags/tag41.xml"/><Relationship Id="rId4" Type="http://schemas.openxmlformats.org/officeDocument/2006/relationships/image" Target="../media/image3.png"/><Relationship Id="rId3" Type="http://schemas.openxmlformats.org/officeDocument/2006/relationships/tags" Target="../tags/tag40.xml"/><Relationship Id="rId2" Type="http://schemas.openxmlformats.org/officeDocument/2006/relationships/tags" Target="../tags/tag39.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1.jpeg"/><Relationship Id="rId2" Type="http://schemas.openxmlformats.org/officeDocument/2006/relationships/tags" Target="../tags/tag65.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image" Target="../media/image2.jpeg"/><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l="-1"/>
          <a:stretch>
            <a:fillRect/>
          </a:stretch>
        </p:blipFill>
        <p:spPr>
          <a:xfrm>
            <a:off x="-1" y="0"/>
            <a:ext cx="12192001" cy="6858000"/>
          </a:xfrm>
          <a:prstGeom prst="rect">
            <a:avLst/>
          </a:prstGeom>
        </p:spPr>
      </p:pic>
      <p:grpSp>
        <p:nvGrpSpPr>
          <p:cNvPr id="10" name="组合 9"/>
          <p:cNvGrpSpPr/>
          <p:nvPr userDrawn="1">
            <p:custDataLst>
              <p:tags r:id="rId4"/>
            </p:custDataLst>
          </p:nvPr>
        </p:nvGrpSpPr>
        <p:grpSpPr>
          <a:xfrm>
            <a:off x="2841790" y="1914833"/>
            <a:ext cx="6214978" cy="1940110"/>
            <a:chOff x="2841790" y="1914833"/>
            <a:chExt cx="6214978" cy="1940110"/>
          </a:xfrm>
        </p:grpSpPr>
        <p:cxnSp>
          <p:nvCxnSpPr>
            <p:cNvPr id="11" name="直接连接符 10"/>
            <p:cNvCxnSpPr/>
            <p:nvPr>
              <p:custDataLst>
                <p:tags r:id="rId5"/>
              </p:custDataLst>
            </p:nvPr>
          </p:nvCxnSpPr>
          <p:spPr>
            <a:xfrm flipH="1">
              <a:off x="5286093" y="191483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flipH="1">
              <a:off x="4193871" y="330476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flipH="1">
              <a:off x="4433429" y="3145962"/>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8"/>
              </p:custDataLst>
            </p:nvPr>
          </p:nvCxnSpPr>
          <p:spPr>
            <a:xfrm flipH="1">
              <a:off x="2841790" y="3125609"/>
              <a:ext cx="479116" cy="550180"/>
            </a:xfrm>
            <a:prstGeom prst="line">
              <a:avLst/>
            </a:prstGeom>
          </p:spPr>
          <p:style>
            <a:lnRef idx="1">
              <a:schemeClr val="accent1"/>
            </a:lnRef>
            <a:fillRef idx="0">
              <a:schemeClr val="accent1"/>
            </a:fillRef>
            <a:effectRef idx="0">
              <a:schemeClr val="accent1"/>
            </a:effectRef>
            <a:fontRef idx="minor">
              <a:schemeClr val="tx1"/>
            </a:fontRef>
          </p:style>
        </p:cxnSp>
        <p:sp>
          <p:nvSpPr>
            <p:cNvPr id="15" name="弧形 14"/>
            <p:cNvSpPr/>
            <p:nvPr>
              <p:custDataLst>
                <p:tags r:id="rId9"/>
              </p:custDataLst>
            </p:nvPr>
          </p:nvSpPr>
          <p:spPr>
            <a:xfrm>
              <a:off x="7477434" y="2144570"/>
              <a:ext cx="1579334" cy="1579334"/>
            </a:xfrm>
            <a:prstGeom prst="arc">
              <a:avLst>
                <a:gd name="adj1" fmla="val 12163161"/>
                <a:gd name="adj2" fmla="val 1644455"/>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p:cNvSpPr/>
            <p:nvPr>
              <p:custDataLst>
                <p:tags r:id="rId10"/>
              </p:custDataLst>
            </p:nvPr>
          </p:nvSpPr>
          <p:spPr>
            <a:xfrm>
              <a:off x="7382026" y="2035987"/>
              <a:ext cx="1579334" cy="1579334"/>
            </a:xfrm>
            <a:prstGeom prst="arc">
              <a:avLst>
                <a:gd name="adj1" fmla="val 10655073"/>
                <a:gd name="adj2" fmla="val 49064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6" name="日期占位符 15"/>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2"/>
            </p:custDataLst>
          </p:nvPr>
        </p:nvSpPr>
        <p:spPr/>
        <p:txBody>
          <a:bodyPr/>
          <a:lstStyle/>
          <a:p>
            <a:endParaRPr lang="zh-CN" altLang="en-US" dirty="0"/>
          </a:p>
        </p:txBody>
      </p:sp>
      <p:sp>
        <p:nvSpPr>
          <p:cNvPr id="18" name="灯片编号占位符 17"/>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4"/>
            </p:custDataLst>
          </p:nvPr>
        </p:nvSpPr>
        <p:spPr>
          <a:xfrm>
            <a:off x="2514599" y="2056869"/>
            <a:ext cx="7162802" cy="1579334"/>
          </a:xfrm>
        </p:spPr>
        <p:txBody>
          <a:bodyPr lIns="90000" tIns="46800" rIns="90000" bIns="46800" anchor="b" anchorCtr="1">
            <a:normAutofit/>
          </a:bodyPr>
          <a:lstStyle>
            <a:lvl1pPr algn="ctr">
              <a:defRPr sz="6000" spc="600" baseline="0">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5"/>
            </p:custDataLst>
          </p:nvPr>
        </p:nvSpPr>
        <p:spPr>
          <a:xfrm>
            <a:off x="3275773" y="3723904"/>
            <a:ext cx="5640454" cy="550179"/>
          </a:xfrm>
        </p:spPr>
        <p:txBody>
          <a:bodyPr lIns="90000" tIns="46800" rIns="90000" bIns="46800" anchor="t" anchorCtr="1">
            <a:normAutofit/>
          </a:bodyPr>
          <a:lstStyle>
            <a:lvl1pPr marL="0" indent="0" algn="ctr" eaLnBrk="1" fontAlgn="auto" latinLnBrk="0" hangingPunct="1">
              <a:lnSpc>
                <a:spcPct val="100000"/>
              </a:lnSpc>
              <a:buNone/>
              <a:defRPr sz="20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rmAutofit/>
          </a:bodyPr>
          <a:lstStyle>
            <a:lvl1pPr marL="0" marR="0" indent="0" algn="l" defTabSz="914400" rtl="0" eaLnBrk="1" fontAlgn="auto" latinLnBrk="0" hangingPunct="1">
              <a:lnSpc>
                <a:spcPct val="100000"/>
              </a:lnSpc>
              <a:buFont typeface="Arial" panose="020B0604020202020204" pitchFamily="34" charset="0"/>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l="-1"/>
          <a:stretch>
            <a:fillRect/>
          </a:stretch>
        </p:blipFill>
        <p:spPr>
          <a:xfrm>
            <a:off x="-1" y="0"/>
            <a:ext cx="12192001" cy="6858000"/>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3622152" y="2689990"/>
            <a:ext cx="4947694" cy="908831"/>
          </a:xfrm>
        </p:spPr>
        <p:txBody>
          <a:bodyPr lIns="90000" tIns="46800" rIns="90000" bIns="46800" anchor="b" anchorCtr="0">
            <a:normAutofit/>
          </a:bodyPr>
          <a:lstStyle>
            <a:lvl1pPr algn="ctr">
              <a:defRPr sz="40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8"/>
            </p:custDataLst>
          </p:nvPr>
        </p:nvSpPr>
        <p:spPr>
          <a:xfrm>
            <a:off x="3622152" y="3754537"/>
            <a:ext cx="4947694" cy="1077985"/>
          </a:xfrm>
        </p:spPr>
        <p:txBody>
          <a:bodyPr lIns="90000" tIns="46800" rIns="90000" bIns="46800">
            <a:normAutofit/>
          </a:bodyPr>
          <a:lstStyle>
            <a:lvl1pPr marL="0" indent="0" algn="ctr"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4"/>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5"/>
            </p:custDataLst>
          </p:nvPr>
        </p:nvSpPr>
        <p:spPr>
          <a:xfrm>
            <a:off x="6238877" y="952508"/>
            <a:ext cx="5283242" cy="5388907"/>
          </a:xfrm>
        </p:spPr>
        <p:txBody>
          <a:bodyPr>
            <a:noAutofit/>
          </a:bodyPr>
          <a:lstStyle>
            <a:lvl1pPr>
              <a:defRPr sz="1400" baseline="0">
                <a:latin typeface="Arial" panose="020B0604020202020204" pitchFamily="34" charset="0"/>
                <a:ea typeface="微软雅黑" panose="020B0503020204020204" charset="-122"/>
              </a:defRPr>
            </a:lvl1pPr>
            <a:lvl2pPr>
              <a:defRPr sz="1400" baseline="0">
                <a:latin typeface="Arial" panose="020B0604020202020204" pitchFamily="34" charset="0"/>
                <a:ea typeface="微软雅黑" panose="020B0503020204020204" charset="-122"/>
              </a:defRPr>
            </a:lvl2pPr>
            <a:lvl3pPr>
              <a:defRPr sz="1400" baseline="0">
                <a:latin typeface="Arial" panose="020B0604020202020204" pitchFamily="34" charset="0"/>
                <a:ea typeface="微软雅黑" panose="020B0503020204020204" charset="-122"/>
              </a:defRPr>
            </a:lvl3pPr>
            <a:lvl4pPr>
              <a:defRPr sz="1400" baseline="0">
                <a:latin typeface="Arial" panose="020B0604020202020204" pitchFamily="34" charset="0"/>
                <a:ea typeface="微软雅黑" panose="020B0503020204020204" charset="-122"/>
              </a:defRPr>
            </a:lvl4pPr>
            <a:lvl5pPr>
              <a:defRPr sz="1400"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7" name="灯片编号占位符 6"/>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5"/>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7"/>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a:p>
        </p:txBody>
      </p:sp>
      <p:sp>
        <p:nvSpPr>
          <p:cNvPr id="9" name="灯片编号占位符 8"/>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32436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custDataLst>
              <p:tags r:id="rId3"/>
            </p:custDataLst>
          </p:nvPr>
        </p:nvPicPr>
        <p:blipFill>
          <a:blip r:embed="rId4" cstate="email"/>
          <a:stretch>
            <a:fillRect/>
          </a:stretch>
        </p:blipFill>
        <p:spPr>
          <a:xfrm rot="3043711">
            <a:off x="925332" y="828133"/>
            <a:ext cx="4844848" cy="4844846"/>
          </a:xfrm>
          <a:prstGeom prst="rect">
            <a:avLst/>
          </a:prstGeom>
          <a:effectLst>
            <a:outerShdw blurRad="50800" dist="38100" algn="l" rotWithShape="0">
              <a:prstClr val="black">
                <a:alpha val="40000"/>
              </a:prstClr>
            </a:outerShdw>
          </a:effectLst>
        </p:spPr>
      </p:pic>
      <p:pic>
        <p:nvPicPr>
          <p:cNvPr id="13" name="图片 12" descr="C:\Users\admin\Desktop\图片6.png图片6"/>
          <p:cNvPicPr>
            <a:picLocks noChangeAspect="1"/>
          </p:cNvPicPr>
          <p:nvPr userDrawn="1">
            <p:custDataLst>
              <p:tags r:id="rId5"/>
            </p:custDataLst>
          </p:nvPr>
        </p:nvPicPr>
        <p:blipFill>
          <a:blip r:embed="rId6"/>
          <a:srcRect/>
          <a:stretch>
            <a:fillRect/>
          </a:stretch>
        </p:blipFill>
        <p:spPr>
          <a:xfrm>
            <a:off x="10722732" y="0"/>
            <a:ext cx="1469269" cy="2320916"/>
          </a:xfrm>
          <a:custGeom>
            <a:avLst/>
            <a:gdLst>
              <a:gd name="connsiteX0" fmla="*/ 1469269 w 1469269"/>
              <a:gd name="connsiteY0" fmla="*/ 0 h 2320916"/>
              <a:gd name="connsiteX1" fmla="*/ 0 w 1469269"/>
              <a:gd name="connsiteY1" fmla="*/ 0 h 2320916"/>
              <a:gd name="connsiteX2" fmla="*/ 0 w 1469269"/>
              <a:gd name="connsiteY2" fmla="*/ 2320916 h 2320916"/>
              <a:gd name="connsiteX3" fmla="*/ 1469269 w 1469269"/>
              <a:gd name="connsiteY3" fmla="*/ 2320916 h 2320916"/>
            </a:gdLst>
            <a:ahLst/>
            <a:cxnLst>
              <a:cxn ang="0">
                <a:pos x="connsiteX0" y="connsiteY0"/>
              </a:cxn>
              <a:cxn ang="0">
                <a:pos x="connsiteX1" y="connsiteY1"/>
              </a:cxn>
              <a:cxn ang="0">
                <a:pos x="connsiteX2" y="connsiteY2"/>
              </a:cxn>
              <a:cxn ang="0">
                <a:pos x="connsiteX3" y="connsiteY3"/>
              </a:cxn>
            </a:cxnLst>
            <a:rect l="l" t="t" r="r" b="b"/>
            <a:pathLst>
              <a:path w="1469269" h="2320916">
                <a:moveTo>
                  <a:pt x="1469269" y="0"/>
                </a:moveTo>
                <a:lnTo>
                  <a:pt x="0" y="0"/>
                </a:lnTo>
                <a:lnTo>
                  <a:pt x="0" y="2320916"/>
                </a:lnTo>
                <a:lnTo>
                  <a:pt x="1469269" y="2320916"/>
                </a:lnTo>
                <a:close/>
              </a:path>
            </a:pathLst>
          </a:custGeom>
        </p:spPr>
      </p:pic>
      <p:pic>
        <p:nvPicPr>
          <p:cNvPr id="17" name="图片 16"/>
          <p:cNvPicPr>
            <a:picLocks noChangeAspect="1"/>
          </p:cNvPicPr>
          <p:nvPr userDrawn="1">
            <p:custDataLst>
              <p:tags r:id="rId7"/>
            </p:custDataLst>
          </p:nvPr>
        </p:nvPicPr>
        <p:blipFill>
          <a:blip r:embed="rId8"/>
          <a:srcRect/>
          <a:stretch>
            <a:fillRect/>
          </a:stretch>
        </p:blipFill>
        <p:spPr>
          <a:xfrm rot="9338185" flipH="1" flipV="1">
            <a:off x="8764435" y="5614260"/>
            <a:ext cx="3302621" cy="1952675"/>
          </a:xfrm>
          <a:custGeom>
            <a:avLst/>
            <a:gdLst>
              <a:gd name="connsiteX0" fmla="*/ 3302621 w 3302621"/>
              <a:gd name="connsiteY0" fmla="*/ 0 h 1952675"/>
              <a:gd name="connsiteX1" fmla="*/ 3302621 w 3302621"/>
              <a:gd name="connsiteY1" fmla="*/ 1635689 h 1952675"/>
              <a:gd name="connsiteX2" fmla="*/ 3159072 w 3302621"/>
              <a:gd name="connsiteY2" fmla="*/ 1952675 h 1952675"/>
              <a:gd name="connsiteX3" fmla="*/ 0 w 3302621"/>
              <a:gd name="connsiteY3" fmla="*/ 522077 h 1952675"/>
              <a:gd name="connsiteX4" fmla="*/ 0 w 3302621"/>
              <a:gd name="connsiteY4" fmla="*/ 0 h 1952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621" h="1952675">
                <a:moveTo>
                  <a:pt x="3302621" y="0"/>
                </a:moveTo>
                <a:lnTo>
                  <a:pt x="3302621" y="1635689"/>
                </a:lnTo>
                <a:lnTo>
                  <a:pt x="3159072" y="1952675"/>
                </a:lnTo>
                <a:lnTo>
                  <a:pt x="0" y="522077"/>
                </a:lnTo>
                <a:lnTo>
                  <a:pt x="0" y="0"/>
                </a:lnTo>
                <a:close/>
              </a:path>
            </a:pathLst>
          </a:custGeom>
        </p:spPr>
      </p:pic>
      <p:sp>
        <p:nvSpPr>
          <p:cNvPr id="2" name="标题 1"/>
          <p:cNvSpPr>
            <a:spLocks noGrp="1"/>
          </p:cNvSpPr>
          <p:nvPr>
            <p:ph type="title"/>
            <p:custDataLst>
              <p:tags r:id="rId9"/>
            </p:custDataLst>
          </p:nvPr>
        </p:nvSpPr>
        <p:spPr>
          <a:xfrm>
            <a:off x="3324361" y="443230"/>
            <a:ext cx="7398372"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4"/>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6"/>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3"/>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charset="-122"/>
              </a:defRPr>
            </a:lvl1pPr>
            <a:lvl2pPr indent="0" eaLnBrk="1" fontAlgn="auto" latinLnBrk="0" hangingPunct="1">
              <a:defRPr baseline="0">
                <a:latin typeface="Arial" panose="020B0604020202020204" pitchFamily="34" charset="0"/>
                <a:ea typeface="微软雅黑" panose="020B0503020204020204" charset="-122"/>
              </a:defRPr>
            </a:lvl2pPr>
            <a:lvl3pPr indent="0" eaLnBrk="1" fontAlgn="auto" latinLnBrk="0" hangingPunct="1">
              <a:defRPr baseline="0">
                <a:latin typeface="Arial" panose="020B0604020202020204" pitchFamily="34" charset="0"/>
                <a:ea typeface="微软雅黑" panose="020B0503020204020204" charset="-122"/>
              </a:defRPr>
            </a:lvl3pPr>
            <a:lvl4pPr indent="0" eaLnBrk="1" fontAlgn="auto" latinLnBrk="0" hangingPunct="1">
              <a:defRPr baseline="0">
                <a:latin typeface="Arial" panose="020B0604020202020204" pitchFamily="34" charset="0"/>
                <a:ea typeface="微软雅黑" panose="020B0503020204020204" charset="-122"/>
              </a:defRPr>
            </a:lvl4pPr>
            <a:lvl5pPr indent="0" eaLnBrk="1" fontAlgn="auto" latinLnBrk="0" hangingPunct="1">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日期占位符 2"/>
          <p:cNvSpPr>
            <a:spLocks noGrp="1"/>
          </p:cNvSpPr>
          <p:nvPr userDrawn="1">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4"/>
            </p:custDataLst>
          </p:nvPr>
        </p:nvSpPr>
        <p:spPr/>
        <p:txBody>
          <a:bodyPr/>
          <a:lstStyle/>
          <a:p>
            <a:endParaRPr lang="zh-CN" altLang="en-US"/>
          </a:p>
        </p:txBody>
      </p:sp>
      <p:sp>
        <p:nvSpPr>
          <p:cNvPr id="5" name="灯片编号占位符 4"/>
          <p:cNvSpPr>
            <a:spLocks noGrp="1"/>
          </p:cNvSpPr>
          <p:nvPr userDrawn="1">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userDrawn="1">
            <p:ph sz="quarter" idx="13"/>
            <p:custDataLst>
              <p:tags r:id="rId6"/>
            </p:custDataLst>
          </p:nvPr>
        </p:nvSpPr>
        <p:spPr>
          <a:xfrm>
            <a:off x="669930" y="952508"/>
            <a:ext cx="10852237" cy="5388907"/>
          </a:xfrm>
        </p:spPr>
        <p:txBody>
          <a:bodyPr>
            <a:normAutofit/>
          </a:bodyPr>
          <a:lstStyle>
            <a:lvl1pPr>
              <a:defRPr sz="1400" baseline="0">
                <a:solidFill>
                  <a:schemeClr val="tx1">
                    <a:lumMod val="85000"/>
                    <a:lumOff val="15000"/>
                  </a:schemeClr>
                </a:solidFill>
                <a:latin typeface="Arial" panose="020B0604020202020204" pitchFamily="34" charset="0"/>
              </a:defRPr>
            </a:lvl1pPr>
            <a:lvl2pPr>
              <a:defRPr sz="1400" baseline="0">
                <a:solidFill>
                  <a:schemeClr val="tx1">
                    <a:lumMod val="85000"/>
                    <a:lumOff val="15000"/>
                  </a:schemeClr>
                </a:solidFill>
                <a:latin typeface="Arial" panose="020B0604020202020204" pitchFamily="34" charset="0"/>
              </a:defRPr>
            </a:lvl2pPr>
            <a:lvl3pPr>
              <a:defRPr sz="1400" baseline="0">
                <a:solidFill>
                  <a:schemeClr val="tx1">
                    <a:lumMod val="85000"/>
                    <a:lumOff val="15000"/>
                  </a:schemeClr>
                </a:solidFill>
                <a:latin typeface="Arial" panose="020B0604020202020204" pitchFamily="34" charset="0"/>
              </a:defRPr>
            </a:lvl3pPr>
            <a:lvl4pPr>
              <a:defRPr sz="1400" baseline="0">
                <a:solidFill>
                  <a:schemeClr val="tx1">
                    <a:lumMod val="85000"/>
                    <a:lumOff val="15000"/>
                  </a:schemeClr>
                </a:solidFill>
                <a:latin typeface="Arial" panose="020B0604020202020204" pitchFamily="34" charset="0"/>
              </a:defRPr>
            </a:lvl4pPr>
            <a:lvl5pPr>
              <a:defRPr sz="1400"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9" name="图片 18"/>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l="-1"/>
          <a:stretch>
            <a:fillRect/>
          </a:stretch>
        </p:blipFill>
        <p:spPr>
          <a:xfrm>
            <a:off x="-1" y="0"/>
            <a:ext cx="12192001" cy="6858000"/>
          </a:xfrm>
          <a:prstGeom prst="rect">
            <a:avLst/>
          </a:prstGeom>
        </p:spPr>
      </p:pic>
      <p:grpSp>
        <p:nvGrpSpPr>
          <p:cNvPr id="11" name="组合 10"/>
          <p:cNvGrpSpPr/>
          <p:nvPr userDrawn="1">
            <p:custDataLst>
              <p:tags r:id="rId4"/>
            </p:custDataLst>
          </p:nvPr>
        </p:nvGrpSpPr>
        <p:grpSpPr>
          <a:xfrm>
            <a:off x="2841790" y="1914833"/>
            <a:ext cx="7693902" cy="1940110"/>
            <a:chOff x="2841790" y="1914833"/>
            <a:chExt cx="7693902" cy="1940110"/>
          </a:xfrm>
        </p:grpSpPr>
        <p:sp>
          <p:nvSpPr>
            <p:cNvPr id="12" name="椭圆 11"/>
            <p:cNvSpPr/>
            <p:nvPr>
              <p:custDataLst>
                <p:tags r:id="rId5"/>
              </p:custDataLst>
            </p:nvPr>
          </p:nvSpPr>
          <p:spPr>
            <a:xfrm rot="1386248">
              <a:off x="8123146" y="1936673"/>
              <a:ext cx="2412546" cy="473574"/>
            </a:xfrm>
            <a:prstGeom prst="ellipse">
              <a:avLst/>
            </a:prstGeom>
            <a:solidFill>
              <a:srgbClr val="EEF3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custDataLst>
                <p:tags r:id="rId6"/>
              </p:custDataLst>
            </p:nvPr>
          </p:nvCxnSpPr>
          <p:spPr>
            <a:xfrm flipH="1">
              <a:off x="4193871" y="330476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flipH="1">
              <a:off x="5286093" y="191483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8"/>
              </p:custDataLst>
            </p:nvPr>
          </p:nvCxnSpPr>
          <p:spPr>
            <a:xfrm flipH="1">
              <a:off x="4433429" y="3145962"/>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flipH="1">
              <a:off x="2841790" y="3125609"/>
              <a:ext cx="479116" cy="550180"/>
            </a:xfrm>
            <a:prstGeom prst="line">
              <a:avLst/>
            </a:prstGeom>
          </p:spPr>
          <p:style>
            <a:lnRef idx="1">
              <a:schemeClr val="accent1"/>
            </a:lnRef>
            <a:fillRef idx="0">
              <a:schemeClr val="accent1"/>
            </a:fillRef>
            <a:effectRef idx="0">
              <a:schemeClr val="accent1"/>
            </a:effectRef>
            <a:fontRef idx="minor">
              <a:schemeClr val="tx1"/>
            </a:fontRef>
          </p:style>
        </p:cxnSp>
        <p:sp>
          <p:nvSpPr>
            <p:cNvPr id="17" name="弧形 16"/>
            <p:cNvSpPr/>
            <p:nvPr>
              <p:custDataLst>
                <p:tags r:id="rId10"/>
              </p:custDataLst>
            </p:nvPr>
          </p:nvSpPr>
          <p:spPr>
            <a:xfrm>
              <a:off x="7477434" y="2144570"/>
              <a:ext cx="1579334" cy="1579334"/>
            </a:xfrm>
            <a:prstGeom prst="arc">
              <a:avLst>
                <a:gd name="adj1" fmla="val 12163161"/>
                <a:gd name="adj2" fmla="val 1644455"/>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p:cNvSpPr/>
            <p:nvPr>
              <p:custDataLst>
                <p:tags r:id="rId11"/>
              </p:custDataLst>
            </p:nvPr>
          </p:nvSpPr>
          <p:spPr>
            <a:xfrm>
              <a:off x="7382026" y="2035987"/>
              <a:ext cx="1579334" cy="1579334"/>
            </a:xfrm>
            <a:prstGeom prst="arc">
              <a:avLst>
                <a:gd name="adj1" fmla="val 10655073"/>
                <a:gd name="adj2" fmla="val 49064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5"/>
            </p:custDataLst>
          </p:nvPr>
        </p:nvSpPr>
        <p:spPr>
          <a:xfrm>
            <a:off x="3220250" y="2144527"/>
            <a:ext cx="6753861" cy="1566477"/>
          </a:xfrm>
        </p:spPr>
        <p:txBody>
          <a:bodyPr vert="horz" lIns="90000" tIns="46800" rIns="90000" bIns="46800" rtlCol="0" anchor="b" anchorCtr="1">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26" name="文本占位符 25"/>
          <p:cNvSpPr>
            <a:spLocks noGrp="1"/>
          </p:cNvSpPr>
          <p:nvPr>
            <p:ph type="body" sz="quarter" idx="13" hasCustomPrompt="1"/>
            <p:custDataLst>
              <p:tags r:id="rId16"/>
            </p:custDataLst>
          </p:nvPr>
        </p:nvSpPr>
        <p:spPr>
          <a:xfrm>
            <a:off x="3579742" y="3778714"/>
            <a:ext cx="5970658" cy="481826"/>
          </a:xfrm>
        </p:spPr>
        <p:txBody>
          <a:bodyPr lIns="90000" tIns="46800" rIns="90000" bIns="46800" anchor="t" anchorCtr="1">
            <a:normAutofit/>
          </a:bodyPr>
          <a:lstStyle>
            <a:lvl1pPr marL="0" indent="0">
              <a:buNone/>
              <a:defRPr sz="1600" baseline="0">
                <a:solidFill>
                  <a:schemeClr val="tx1">
                    <a:lumMod val="85000"/>
                    <a:lumOff val="15000"/>
                  </a:schemeClr>
                </a:solidFill>
                <a:latin typeface="Arial" panose="020B0604020202020204" pitchFamily="34" charset="0"/>
              </a:defRPr>
            </a:lvl1pPr>
            <a:lvl2pPr marL="457200" indent="0">
              <a:buNone/>
              <a:defRPr/>
            </a:lvl2pPr>
          </a:lstStyle>
          <a:p>
            <a:pPr lvl="0"/>
            <a:r>
              <a:rPr lang="zh-CN" altLang="en-US" dirty="0"/>
              <a:t>单击此处编辑副标题</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p:txBody>
          <a:bodyPr/>
          <a:lstStyle>
            <a:lvl1pPr>
              <a:defRPr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 name="标题 1"/>
          <p:cNvSpPr>
            <a:spLocks noGrp="1"/>
          </p:cNvSpPr>
          <p:nvPr>
            <p:ph type="title" hasCustomPrompt="1"/>
            <p:custDataLst>
              <p:tags r:id="rId4"/>
            </p:custDataLst>
          </p:nvPr>
        </p:nvSpPr>
        <p:spPr>
          <a:xfrm>
            <a:off x="1281600" y="1249200"/>
            <a:ext cx="9626400" cy="723600"/>
          </a:xfrm>
        </p:spPr>
        <p:txBody>
          <a:bodyPr anchor="ctr">
            <a:normAutofit/>
          </a:bodyPr>
          <a:lstStyle>
            <a:lvl1pPr marL="0" indent="0">
              <a:buFont typeface="Arial" panose="020B0604020202020204" pitchFamily="34" charset="0"/>
              <a:buNone/>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1"/>
            <a:ext cx="482346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normAutofit/>
          </a:bodyPr>
          <a:lstStyle>
            <a:lvl1pPr marL="0" indent="0">
              <a:buFont typeface="Arial" panose="020B0604020202020204" pitchFamily="34" charset="0"/>
              <a:buNone/>
              <a:defRPr sz="3600" baseline="0">
                <a:solidFill>
                  <a:schemeClr val="accent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4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normAutofit/>
          </a:bodyPr>
          <a:lstStyle>
            <a:lvl1pPr marL="0" indent="0" algn="ctr">
              <a:buFont typeface="Arial" panose="020B0604020202020204" pitchFamily="34" charset="0"/>
              <a:buNone/>
              <a:defRPr sz="36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normAutofit/>
          </a:bodyPr>
          <a:lstStyle>
            <a:lvl1pPr marL="0" indent="0" algn="ctr">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9"/>
            </p:custDataLst>
          </p:nvPr>
        </p:nvSpPr>
        <p:spPr>
          <a:xfrm>
            <a:off x="612140" y="2791490"/>
            <a:ext cx="10965600" cy="34308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1"/>
            <a:ext cx="12192000" cy="18287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marL="0" indent="0" algn="ctr">
              <a:buFont typeface="Arial" panose="020B0604020202020204" pitchFamily="34" charset="0"/>
              <a:buNone/>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p:custDataLst>
              <p:tags r:id="rId4"/>
            </p:custDataLst>
          </p:nvPr>
        </p:nvSpPr>
        <p:spPr>
          <a:xfrm>
            <a:off x="579600" y="237600"/>
            <a:ext cx="11037600" cy="441964"/>
          </a:xfrm>
        </p:spPr>
        <p:txBody>
          <a:bodyPr>
            <a:normAutofit/>
          </a:bodyPr>
          <a:lstStyle>
            <a:lvl1pPr marL="0" indent="0">
              <a:buFont typeface="Arial" panose="020B0604020202020204" pitchFamily="34" charset="0"/>
              <a:buNone/>
              <a:defRPr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6242400" y="1663200"/>
            <a:ext cx="5367600" cy="28944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0"/>
            </p:custDataLst>
          </p:nvPr>
        </p:nvSpPr>
        <p:spPr>
          <a:xfrm>
            <a:off x="572400" y="4816800"/>
            <a:ext cx="5342400" cy="781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1"/>
            </p:custDataLst>
          </p:nvPr>
        </p:nvSpPr>
        <p:spPr>
          <a:xfrm>
            <a:off x="6253200" y="4813200"/>
            <a:ext cx="5367600" cy="781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hasCustomPrompt="1"/>
            <p:custDataLst>
              <p:tags r:id="rId4"/>
            </p:custDataLst>
          </p:nvPr>
        </p:nvSpPr>
        <p:spPr>
          <a:xfrm>
            <a:off x="1522800" y="2070000"/>
            <a:ext cx="9144000" cy="1656000"/>
          </a:xfrm>
        </p:spPr>
        <p:txBody>
          <a:bodyPr anchor="b">
            <a:normAutofit/>
          </a:bodyPr>
          <a:lstStyle>
            <a:lvl1pPr marL="0" indent="0" algn="ctr">
              <a:buFont typeface="Arial" panose="020B0604020202020204" pitchFamily="34" charset="0"/>
              <a:buNone/>
              <a:defRPr sz="60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normAutofit/>
          </a:bodyPr>
          <a:lstStyle>
            <a:lvl1pPr marL="0" indent="0" algn="ctr">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30.xml"/><Relationship Id="rId23" Type="http://schemas.openxmlformats.org/officeDocument/2006/relationships/tags" Target="../tags/tag129.xml"/><Relationship Id="rId22" Type="http://schemas.openxmlformats.org/officeDocument/2006/relationships/tags" Target="../tags/tag128.xml"/><Relationship Id="rId21" Type="http://schemas.openxmlformats.org/officeDocument/2006/relationships/tags" Target="../tags/tag127.xml"/><Relationship Id="rId20" Type="http://schemas.openxmlformats.org/officeDocument/2006/relationships/tags" Target="../tags/tag126.xml"/><Relationship Id="rId2" Type="http://schemas.openxmlformats.org/officeDocument/2006/relationships/slideLayout" Target="../slideLayouts/slideLayout13.xml"/><Relationship Id="rId19" Type="http://schemas.openxmlformats.org/officeDocument/2006/relationships/tags" Target="../tags/tag125.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accent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10.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image" Target="../media/image17.png"/><Relationship Id="rId7" Type="http://schemas.openxmlformats.org/officeDocument/2006/relationships/tags" Target="../tags/tag180.xml"/><Relationship Id="rId6" Type="http://schemas.openxmlformats.org/officeDocument/2006/relationships/image" Target="../media/image15.png"/><Relationship Id="rId5" Type="http://schemas.openxmlformats.org/officeDocument/2006/relationships/tags" Target="../tags/tag179.xml"/><Relationship Id="rId4" Type="http://schemas.openxmlformats.org/officeDocument/2006/relationships/image" Target="../media/image16.png"/><Relationship Id="rId3" Type="http://schemas.openxmlformats.org/officeDocument/2006/relationships/tags" Target="../tags/tag178.xml"/><Relationship Id="rId2" Type="http://schemas.openxmlformats.org/officeDocument/2006/relationships/image" Target="../media/image14.png"/><Relationship Id="rId10" Type="http://schemas.openxmlformats.org/officeDocument/2006/relationships/slideLayout" Target="../slideLayouts/slideLayout19.xml"/><Relationship Id="rId1" Type="http://schemas.openxmlformats.org/officeDocument/2006/relationships/tags" Target="../tags/tag177.xml"/></Relationships>
</file>

<file path=ppt/slides/_rels/slide11.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4" Type="http://schemas.openxmlformats.org/officeDocument/2006/relationships/slideLayout" Target="../slideLayouts/slideLayout19.xml"/><Relationship Id="rId13" Type="http://schemas.openxmlformats.org/officeDocument/2006/relationships/tags" Target="../tags/tag182.xml"/><Relationship Id="rId12" Type="http://schemas.openxmlformats.org/officeDocument/2006/relationships/image" Target="../media/image29.png"/><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185.xml"/><Relationship Id="rId3" Type="http://schemas.openxmlformats.org/officeDocument/2006/relationships/image" Target="../media/image30.png"/><Relationship Id="rId2" Type="http://schemas.openxmlformats.org/officeDocument/2006/relationships/tags" Target="../tags/tag184.xml"/><Relationship Id="rId1" Type="http://schemas.openxmlformats.org/officeDocument/2006/relationships/tags" Target="../tags/tag183.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4.xml"/><Relationship Id="rId3" Type="http://schemas.openxmlformats.org/officeDocument/2006/relationships/tags" Target="../tags/tag193.xml"/><Relationship Id="rId2" Type="http://schemas.openxmlformats.org/officeDocument/2006/relationships/image" Target="../media/image31.png"/><Relationship Id="rId1" Type="http://schemas.openxmlformats.org/officeDocument/2006/relationships/tags" Target="../tags/tag19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4.xml"/><Relationship Id="rId4" Type="http://schemas.openxmlformats.org/officeDocument/2006/relationships/tags" Target="../tags/tag196.xml"/><Relationship Id="rId3" Type="http://schemas.openxmlformats.org/officeDocument/2006/relationships/image" Target="../media/image32.png"/><Relationship Id="rId2" Type="http://schemas.openxmlformats.org/officeDocument/2006/relationships/tags" Target="../tags/tag195.xml"/><Relationship Id="rId1" Type="http://schemas.openxmlformats.org/officeDocument/2006/relationships/tags" Target="../tags/tag194.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4.xml"/><Relationship Id="rId3" Type="http://schemas.openxmlformats.org/officeDocument/2006/relationships/tags" Target="../tags/tag198.xml"/><Relationship Id="rId2" Type="http://schemas.openxmlformats.org/officeDocument/2006/relationships/image" Target="../media/image33.png"/><Relationship Id="rId1" Type="http://schemas.openxmlformats.org/officeDocument/2006/relationships/tags" Target="../tags/tag197.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4.xml"/><Relationship Id="rId3" Type="http://schemas.openxmlformats.org/officeDocument/2006/relationships/tags" Target="../tags/tag200.xml"/><Relationship Id="rId2" Type="http://schemas.openxmlformats.org/officeDocument/2006/relationships/image" Target="../media/image34.png"/><Relationship Id="rId1" Type="http://schemas.openxmlformats.org/officeDocument/2006/relationships/tags" Target="../tags/tag19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4.xml"/><Relationship Id="rId3" Type="http://schemas.openxmlformats.org/officeDocument/2006/relationships/tags" Target="../tags/tag202.xml"/><Relationship Id="rId2" Type="http://schemas.openxmlformats.org/officeDocument/2006/relationships/image" Target="../media/image35.png"/><Relationship Id="rId1" Type="http://schemas.openxmlformats.org/officeDocument/2006/relationships/tags" Target="../tags/tag201.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4.xml"/><Relationship Id="rId4" Type="http://schemas.openxmlformats.org/officeDocument/2006/relationships/tags" Target="../tags/tag204.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tags" Target="../tags/tag20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4.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12.xml"/><Relationship Id="rId2" Type="http://schemas.openxmlformats.org/officeDocument/2006/relationships/image" Target="../media/image38.png"/><Relationship Id="rId1" Type="http://schemas.openxmlformats.org/officeDocument/2006/relationships/tags" Target="../tags/tag21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15.xml"/><Relationship Id="rId2" Type="http://schemas.openxmlformats.org/officeDocument/2006/relationships/image" Target="../media/image41.pn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21.xml"/><Relationship Id="rId1" Type="http://schemas.openxmlformats.org/officeDocument/2006/relationships/image" Target="../media/image42.jpeg"/></Relationships>
</file>

<file path=ppt/slides/_rels/slide26.xml.rels><?xml version="1.0" encoding="UTF-8" standalone="yes"?>
<Relationships xmlns="http://schemas.openxmlformats.org/package/2006/relationships"><Relationship Id="rId9" Type="http://schemas.openxmlformats.org/officeDocument/2006/relationships/slide" Target="slide35.xml"/><Relationship Id="rId8" Type="http://schemas.openxmlformats.org/officeDocument/2006/relationships/slide" Target="slide34.xml"/><Relationship Id="rId7" Type="http://schemas.openxmlformats.org/officeDocument/2006/relationships/slide" Target="slide26.xml"/><Relationship Id="rId6" Type="http://schemas.openxmlformats.org/officeDocument/2006/relationships/slide" Target="slide38.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1" Type="http://schemas.openxmlformats.org/officeDocument/2006/relationships/slideLayout" Target="../slideLayouts/slideLayout14.xml"/><Relationship Id="rId10" Type="http://schemas.openxmlformats.org/officeDocument/2006/relationships/tags" Target="../tags/tag222.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23.xml"/><Relationship Id="rId7" Type="http://schemas.openxmlformats.org/officeDocument/2006/relationships/slide" Target="slide34.xml"/><Relationship Id="rId6" Type="http://schemas.openxmlformats.org/officeDocument/2006/relationships/slide" Target="slide26.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24.xml"/><Relationship Id="rId7" Type="http://schemas.openxmlformats.org/officeDocument/2006/relationships/slide" Target="slide29.xml"/><Relationship Id="rId6" Type="http://schemas.openxmlformats.org/officeDocument/2006/relationships/slide" Target="slide26.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25.xml"/><Relationship Id="rId7" Type="http://schemas.openxmlformats.org/officeDocument/2006/relationships/slide" Target="slide30.xml"/><Relationship Id="rId6" Type="http://schemas.openxmlformats.org/officeDocument/2006/relationships/slide" Target="slide26.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5.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26.xml"/><Relationship Id="rId7" Type="http://schemas.openxmlformats.org/officeDocument/2006/relationships/slide" Target="slide33.xml"/><Relationship Id="rId6" Type="http://schemas.openxmlformats.org/officeDocument/2006/relationships/slide" Target="slide26.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27.xml"/><Relationship Id="rId7" Type="http://schemas.openxmlformats.org/officeDocument/2006/relationships/slide" Target="slide32.xml"/><Relationship Id="rId6" Type="http://schemas.openxmlformats.org/officeDocument/2006/relationships/slide" Target="slide26.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28.xml"/><Relationship Id="rId6" Type="http://schemas.openxmlformats.org/officeDocument/2006/relationships/slide" Target="slide26.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29.xml"/><Relationship Id="rId6" Type="http://schemas.openxmlformats.org/officeDocument/2006/relationships/slide" Target="slide26.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30.xml"/><Relationship Id="rId6" Type="http://schemas.openxmlformats.org/officeDocument/2006/relationships/slide" Target="slide26.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slide" Target="slide37.xml"/><Relationship Id="rId7" Type="http://schemas.openxmlformats.org/officeDocument/2006/relationships/slide" Target="slide26.xml"/><Relationship Id="rId6" Type="http://schemas.openxmlformats.org/officeDocument/2006/relationships/slide" Target="slide40.xml"/><Relationship Id="rId5" Type="http://schemas.openxmlformats.org/officeDocument/2006/relationships/slide" Target="slide31.xml"/><Relationship Id="rId4" Type="http://schemas.openxmlformats.org/officeDocument/2006/relationships/slide" Target="slide28.xml"/><Relationship Id="rId3" Type="http://schemas.openxmlformats.org/officeDocument/2006/relationships/slide" Target="slide27.xml"/><Relationship Id="rId2" Type="http://schemas.openxmlformats.org/officeDocument/2006/relationships/slide" Target="slide36.xml"/><Relationship Id="rId10" Type="http://schemas.openxmlformats.org/officeDocument/2006/relationships/slideLayout" Target="../slideLayouts/slideLayout14.xml"/><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slide" Target="slide37.xml"/><Relationship Id="rId7" Type="http://schemas.openxmlformats.org/officeDocument/2006/relationships/slide" Target="slide35.xml"/><Relationship Id="rId6" Type="http://schemas.openxmlformats.org/officeDocument/2006/relationships/slide" Target="slide26.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0" Type="http://schemas.openxmlformats.org/officeDocument/2006/relationships/slideLayout" Target="../slideLayouts/slideLayout14.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33.xml"/><Relationship Id="rId6" Type="http://schemas.openxmlformats.org/officeDocument/2006/relationships/slide" Target="slide26.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34.xml"/><Relationship Id="rId7" Type="http://schemas.openxmlformats.org/officeDocument/2006/relationships/slide" Target="slide26.xml"/><Relationship Id="rId6" Type="http://schemas.openxmlformats.org/officeDocument/2006/relationships/slide" Target="slide39.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9" Type="http://schemas.openxmlformats.org/officeDocument/2006/relationships/slide" Target="slide40.xml"/><Relationship Id="rId8" Type="http://schemas.openxmlformats.org/officeDocument/2006/relationships/slide" Target="slide31.xml"/><Relationship Id="rId7" Type="http://schemas.openxmlformats.org/officeDocument/2006/relationships/slide" Target="slide28.xml"/><Relationship Id="rId6" Type="http://schemas.openxmlformats.org/officeDocument/2006/relationships/slide" Target="slide27.xml"/><Relationship Id="rId5" Type="http://schemas.openxmlformats.org/officeDocument/2006/relationships/image" Target="../media/image47.png"/><Relationship Id="rId4" Type="http://schemas.openxmlformats.org/officeDocument/2006/relationships/tags" Target="../tags/tag237.xml"/><Relationship Id="rId3" Type="http://schemas.openxmlformats.org/officeDocument/2006/relationships/image" Target="../media/image46.jpeg"/><Relationship Id="rId2" Type="http://schemas.openxmlformats.org/officeDocument/2006/relationships/tags" Target="../tags/tag236.xml"/><Relationship Id="rId12" Type="http://schemas.openxmlformats.org/officeDocument/2006/relationships/slideLayout" Target="../slideLayouts/slideLayout27.xml"/><Relationship Id="rId11" Type="http://schemas.openxmlformats.org/officeDocument/2006/relationships/tags" Target="../tags/tag238.xml"/><Relationship Id="rId10" Type="http://schemas.openxmlformats.org/officeDocument/2006/relationships/slide" Target="slide26.xml"/><Relationship Id="rId1" Type="http://schemas.openxmlformats.org/officeDocument/2006/relationships/tags" Target="../tags/tag235.xml"/></Relationships>
</file>

<file path=ppt/slides/_rels/slide4.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6" Type="http://schemas.openxmlformats.org/officeDocument/2006/relationships/slideLayout" Target="../slideLayouts/slideLayout17.xml"/><Relationship Id="rId15" Type="http://schemas.openxmlformats.org/officeDocument/2006/relationships/tags" Target="../tags/tag150.xml"/><Relationship Id="rId14" Type="http://schemas.openxmlformats.org/officeDocument/2006/relationships/tags" Target="../tags/tag149.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tags" Target="../tags/tag145.xml"/><Relationship Id="rId1" Type="http://schemas.openxmlformats.org/officeDocument/2006/relationships/tags" Target="../tags/tag136.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tags" Target="../tags/tag239.xml"/><Relationship Id="rId5" Type="http://schemas.openxmlformats.org/officeDocument/2006/relationships/slide" Target="slide40.xml"/><Relationship Id="rId4" Type="http://schemas.openxmlformats.org/officeDocument/2006/relationships/slide" Target="slide31.xml"/><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41.xml"/><Relationship Id="rId1" Type="http://schemas.openxmlformats.org/officeDocument/2006/relationships/tags" Target="../tags/tag240.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4.xml"/><Relationship Id="rId5" Type="http://schemas.openxmlformats.org/officeDocument/2006/relationships/tags" Target="../tags/tag158.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15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4.xml"/><Relationship Id="rId3" Type="http://schemas.openxmlformats.org/officeDocument/2006/relationships/tags" Target="../tags/tag160.xml"/><Relationship Id="rId2" Type="http://schemas.openxmlformats.org/officeDocument/2006/relationships/image" Target="../media/image12.png"/><Relationship Id="rId1" Type="http://schemas.openxmlformats.org/officeDocument/2006/relationships/tags" Target="../tags/tag159.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4.xml"/><Relationship Id="rId3" Type="http://schemas.openxmlformats.org/officeDocument/2006/relationships/tags" Target="../tags/tag162.xml"/><Relationship Id="rId2" Type="http://schemas.openxmlformats.org/officeDocument/2006/relationships/image" Target="../media/image13.png"/><Relationship Id="rId1" Type="http://schemas.openxmlformats.org/officeDocument/2006/relationships/tags" Target="../tags/tag161.xml"/></Relationships>
</file>

<file path=ppt/slides/_rels/slide9.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image" Target="../media/image17.png"/><Relationship Id="rId7" Type="http://schemas.openxmlformats.org/officeDocument/2006/relationships/tags" Target="../tags/tag166.xml"/><Relationship Id="rId6" Type="http://schemas.openxmlformats.org/officeDocument/2006/relationships/image" Target="../media/image16.png"/><Relationship Id="rId5" Type="http://schemas.openxmlformats.org/officeDocument/2006/relationships/tags" Target="../tags/tag165.xml"/><Relationship Id="rId4" Type="http://schemas.openxmlformats.org/officeDocument/2006/relationships/image" Target="../media/image15.png"/><Relationship Id="rId3" Type="http://schemas.openxmlformats.org/officeDocument/2006/relationships/tags" Target="../tags/tag164.xml"/><Relationship Id="rId2" Type="http://schemas.openxmlformats.org/officeDocument/2006/relationships/image" Target="../media/image14.png"/><Relationship Id="rId19" Type="http://schemas.openxmlformats.org/officeDocument/2006/relationships/slideLayout" Target="../slideLayouts/slideLayout19.xml"/><Relationship Id="rId18" Type="http://schemas.openxmlformats.org/officeDocument/2006/relationships/tags" Target="../tags/tag176.xml"/><Relationship Id="rId17" Type="http://schemas.openxmlformats.org/officeDocument/2006/relationships/tags" Target="../tags/tag175.xml"/><Relationship Id="rId16" Type="http://schemas.openxmlformats.org/officeDocument/2006/relationships/tags" Target="../tags/tag174.xml"/><Relationship Id="rId15" Type="http://schemas.openxmlformats.org/officeDocument/2006/relationships/tags" Target="../tags/tag173.xml"/><Relationship Id="rId14" Type="http://schemas.openxmlformats.org/officeDocument/2006/relationships/tags" Target="../tags/tag172.xml"/><Relationship Id="rId13" Type="http://schemas.openxmlformats.org/officeDocument/2006/relationships/tags" Target="../tags/tag171.xml"/><Relationship Id="rId12" Type="http://schemas.openxmlformats.org/officeDocument/2006/relationships/tags" Target="../tags/tag170.xml"/><Relationship Id="rId11" Type="http://schemas.openxmlformats.org/officeDocument/2006/relationships/tags" Target="../tags/tag169.xml"/><Relationship Id="rId10" Type="http://schemas.openxmlformats.org/officeDocument/2006/relationships/tags" Target="../tags/tag168.xml"/><Relationship Id="rId1" Type="http://schemas.openxmlformats.org/officeDocument/2006/relationships/tags" Target="../tags/tag1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标题 10"/>
          <p:cNvSpPr>
            <a:spLocks noGrp="1"/>
          </p:cNvSpPr>
          <p:nvPr>
            <p:ph type="ctrTitle"/>
            <p:custDataLst>
              <p:tags r:id="rId1"/>
            </p:custDataLst>
          </p:nvPr>
        </p:nvSpPr>
        <p:spPr>
          <a:xfrm>
            <a:off x="2514599" y="1517119"/>
            <a:ext cx="7162802" cy="1579334"/>
          </a:xfrm>
        </p:spPr>
        <p:txBody>
          <a:bodyPr/>
          <a:lstStyle/>
          <a:p>
            <a:r>
              <a:rPr lang="en-US" altLang="zh-CN" dirty="0"/>
              <a:t>Heart Wave</a:t>
            </a:r>
            <a:endParaRPr lang="en-US" altLang="zh-CN" dirty="0"/>
          </a:p>
        </p:txBody>
      </p:sp>
      <p:sp>
        <p:nvSpPr>
          <p:cNvPr id="12" name="副标题 11"/>
          <p:cNvSpPr>
            <a:spLocks noGrp="1"/>
          </p:cNvSpPr>
          <p:nvPr>
            <p:ph type="subTitle" idx="1"/>
            <p:custDataLst>
              <p:tags r:id="rId2"/>
            </p:custDataLst>
          </p:nvPr>
        </p:nvSpPr>
        <p:spPr>
          <a:xfrm>
            <a:off x="4036503" y="3152333"/>
            <a:ext cx="5640454" cy="550179"/>
          </a:xfrm>
        </p:spPr>
        <p:txBody>
          <a:bodyPr/>
          <a:lstStyle/>
          <a:p>
            <a:r>
              <a:rPr lang="zh-CN" altLang="en-US" dirty="0"/>
              <a:t>——</a:t>
            </a:r>
            <a:r>
              <a:rPr lang="zh-CN" altLang="en-US" dirty="0"/>
              <a:t>拨动你的心弦</a:t>
            </a:r>
            <a:endParaRPr lang="zh-CN" altLang="en-US" dirty="0"/>
          </a:p>
        </p:txBody>
      </p:sp>
      <p:sp>
        <p:nvSpPr>
          <p:cNvPr id="2" name="文本框 1"/>
          <p:cNvSpPr txBox="1"/>
          <p:nvPr/>
        </p:nvSpPr>
        <p:spPr>
          <a:xfrm>
            <a:off x="3568065" y="3758565"/>
            <a:ext cx="2515235" cy="2584450"/>
          </a:xfrm>
          <a:prstGeom prst="rect">
            <a:avLst/>
          </a:prstGeom>
          <a:noFill/>
        </p:spPr>
        <p:txBody>
          <a:bodyPr wrap="square" rtlCol="0">
            <a:spAutoFit/>
          </a:bodyPr>
          <a:p>
            <a:pPr algn="l"/>
            <a:r>
              <a:rPr lang="zh-CN" altLang="en-US" b="1"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课程</a:t>
            </a:r>
            <a:r>
              <a:rPr lang="en-US" altLang="zh-CN"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a:t>
            </a:r>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系统分析与设计</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b="1"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指导老师</a:t>
            </a:r>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：刘岩</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b="1"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小组成员</a:t>
            </a:r>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2051498 储岱泽</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2051828 莫益萌</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2151298 杨滕超</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2151299 苏家铭</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2151300 王蔚达</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HeartWave</a:t>
            </a:r>
            <a:r>
              <a:rPr sz="3200"/>
              <a:t>竞品分析</a:t>
            </a:r>
            <a:endParaRPr sz="3200"/>
          </a:p>
        </p:txBody>
      </p:sp>
      <p:grpSp>
        <p:nvGrpSpPr>
          <p:cNvPr id="32" name="组合 31"/>
          <p:cNvGrpSpPr/>
          <p:nvPr/>
        </p:nvGrpSpPr>
        <p:grpSpPr>
          <a:xfrm>
            <a:off x="761365" y="1981200"/>
            <a:ext cx="4545965" cy="3197225"/>
            <a:chOff x="11447" y="1538"/>
            <a:chExt cx="7159" cy="5035"/>
          </a:xfrm>
        </p:grpSpPr>
        <p:grpSp>
          <p:nvGrpSpPr>
            <p:cNvPr id="23" name="组合 22"/>
            <p:cNvGrpSpPr/>
            <p:nvPr/>
          </p:nvGrpSpPr>
          <p:grpSpPr>
            <a:xfrm>
              <a:off x="12262" y="1538"/>
              <a:ext cx="5788" cy="1681"/>
              <a:chOff x="10732" y="2656"/>
              <a:chExt cx="5788" cy="1681"/>
            </a:xfrm>
          </p:grpSpPr>
          <p:sp>
            <p:nvSpPr>
              <p:cNvPr id="22" name="圆角矩形 21"/>
              <p:cNvSpPr/>
              <p:nvPr/>
            </p:nvSpPr>
            <p:spPr>
              <a:xfrm>
                <a:off x="11134" y="2656"/>
                <a:ext cx="4984" cy="1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0732" y="2843"/>
                <a:ext cx="5788" cy="1307"/>
              </a:xfrm>
              <a:prstGeom prst="rect">
                <a:avLst/>
              </a:prstGeom>
              <a:noFill/>
            </p:spPr>
            <p:txBody>
              <a:bodyPr wrap="square" rtlCol="0">
                <a:spAutoFit/>
              </a:bodyPr>
              <a:p>
                <a:pPr algn="ctr"/>
                <a:r>
                  <a:rPr lang="zh-CN" altLang="en-US" sz="2400"/>
                  <a:t>根据用户的</a:t>
                </a:r>
                <a:endParaRPr lang="zh-CN" altLang="en-US" sz="2400"/>
              </a:p>
              <a:p>
                <a:pPr algn="ctr"/>
                <a:r>
                  <a:rPr lang="zh-CN" altLang="en-US" sz="2400"/>
                  <a:t>听歌历史进行推荐</a:t>
                </a:r>
                <a:endParaRPr lang="zh-CN" altLang="en-US" sz="2400"/>
              </a:p>
            </p:txBody>
          </p:sp>
        </p:grpSp>
        <p:sp>
          <p:nvSpPr>
            <p:cNvPr id="24" name="下箭头 23"/>
            <p:cNvSpPr/>
            <p:nvPr/>
          </p:nvSpPr>
          <p:spPr>
            <a:xfrm>
              <a:off x="13131" y="3390"/>
              <a:ext cx="804" cy="2067"/>
            </a:xfrm>
            <a:prstGeom prst="downArrow">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grpSp>
          <p:nvGrpSpPr>
            <p:cNvPr id="25" name="组合 24"/>
            <p:cNvGrpSpPr/>
            <p:nvPr/>
          </p:nvGrpSpPr>
          <p:grpSpPr>
            <a:xfrm>
              <a:off x="11447" y="5671"/>
              <a:ext cx="3965" cy="902"/>
              <a:chOff x="10732" y="2656"/>
              <a:chExt cx="5788" cy="1681"/>
            </a:xfrm>
          </p:grpSpPr>
          <p:sp>
            <p:nvSpPr>
              <p:cNvPr id="26" name="圆角矩形 25"/>
              <p:cNvSpPr/>
              <p:nvPr/>
            </p:nvSpPr>
            <p:spPr>
              <a:xfrm>
                <a:off x="11134" y="2656"/>
                <a:ext cx="4984" cy="1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10732" y="2843"/>
                <a:ext cx="5788" cy="1351"/>
              </a:xfrm>
              <a:prstGeom prst="rect">
                <a:avLst/>
              </a:prstGeom>
              <a:noFill/>
            </p:spPr>
            <p:txBody>
              <a:bodyPr wrap="square" rtlCol="0">
                <a:spAutoFit/>
              </a:bodyPr>
              <a:p>
                <a:pPr algn="ctr"/>
                <a:r>
                  <a:rPr lang="zh-CN" altLang="en-US" sz="2400"/>
                  <a:t>忽略</a:t>
                </a:r>
                <a:r>
                  <a:rPr lang="zh-CN" altLang="en-US" sz="2400"/>
                  <a:t>用户心情</a:t>
                </a:r>
                <a:endParaRPr lang="zh-CN" altLang="en-US" sz="2400"/>
              </a:p>
            </p:txBody>
          </p:sp>
        </p:grpSp>
        <p:sp>
          <p:nvSpPr>
            <p:cNvPr id="28" name="下箭头 27"/>
            <p:cNvSpPr/>
            <p:nvPr/>
          </p:nvSpPr>
          <p:spPr>
            <a:xfrm>
              <a:off x="16492" y="3368"/>
              <a:ext cx="804" cy="2067"/>
            </a:xfrm>
            <a:prstGeom prst="downArrow">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grpSp>
          <p:nvGrpSpPr>
            <p:cNvPr id="29" name="组合 28"/>
            <p:cNvGrpSpPr/>
            <p:nvPr/>
          </p:nvGrpSpPr>
          <p:grpSpPr>
            <a:xfrm>
              <a:off x="15192" y="5641"/>
              <a:ext cx="3415" cy="902"/>
              <a:chOff x="10732" y="2656"/>
              <a:chExt cx="5788" cy="1681"/>
            </a:xfrm>
          </p:grpSpPr>
          <p:sp>
            <p:nvSpPr>
              <p:cNvPr id="30" name="圆角矩形 29"/>
              <p:cNvSpPr/>
              <p:nvPr/>
            </p:nvSpPr>
            <p:spPr>
              <a:xfrm>
                <a:off x="11134" y="2656"/>
                <a:ext cx="4984" cy="1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0732" y="2843"/>
                <a:ext cx="5788" cy="1351"/>
              </a:xfrm>
              <a:prstGeom prst="rect">
                <a:avLst/>
              </a:prstGeom>
              <a:noFill/>
            </p:spPr>
            <p:txBody>
              <a:bodyPr wrap="square" rtlCol="0">
                <a:spAutoFit/>
              </a:bodyPr>
              <a:p>
                <a:pPr algn="ctr"/>
                <a:r>
                  <a:rPr lang="zh-CN" altLang="en-US" sz="2400"/>
                  <a:t>音乐茧房</a:t>
                </a:r>
                <a:endParaRPr lang="zh-CN" altLang="en-US" sz="2400"/>
              </a:p>
            </p:txBody>
          </p:sp>
        </p:grpSp>
      </p:grpSp>
      <p:pic>
        <p:nvPicPr>
          <p:cNvPr id="33" name="图片 32"/>
          <p:cNvPicPr>
            <a:picLocks noChangeAspect="1"/>
          </p:cNvPicPr>
          <p:nvPr>
            <p:custDataLst>
              <p:tags r:id="rId1"/>
            </p:custDataLst>
          </p:nvPr>
        </p:nvPicPr>
        <p:blipFill>
          <a:blip r:embed="rId2"/>
          <a:stretch>
            <a:fillRect/>
          </a:stretch>
        </p:blipFill>
        <p:spPr>
          <a:xfrm>
            <a:off x="1790065" y="1308735"/>
            <a:ext cx="460375" cy="456565"/>
          </a:xfrm>
          <a:prstGeom prst="rect">
            <a:avLst/>
          </a:prstGeom>
        </p:spPr>
      </p:pic>
      <p:pic>
        <p:nvPicPr>
          <p:cNvPr id="34" name="图片 33"/>
          <p:cNvPicPr>
            <a:picLocks noChangeAspect="1"/>
          </p:cNvPicPr>
          <p:nvPr>
            <p:custDataLst>
              <p:tags r:id="rId3"/>
            </p:custDataLst>
          </p:nvPr>
        </p:nvPicPr>
        <p:blipFill>
          <a:blip r:embed="rId4"/>
          <a:stretch>
            <a:fillRect/>
          </a:stretch>
        </p:blipFill>
        <p:spPr>
          <a:xfrm>
            <a:off x="2480945" y="1307465"/>
            <a:ext cx="521335" cy="457200"/>
          </a:xfrm>
          <a:prstGeom prst="rect">
            <a:avLst/>
          </a:prstGeom>
        </p:spPr>
      </p:pic>
      <p:pic>
        <p:nvPicPr>
          <p:cNvPr id="35" name="图片 34"/>
          <p:cNvPicPr>
            <a:picLocks noChangeAspect="1"/>
          </p:cNvPicPr>
          <p:nvPr>
            <p:custDataLst>
              <p:tags r:id="rId5"/>
            </p:custDataLst>
          </p:nvPr>
        </p:nvPicPr>
        <p:blipFill>
          <a:blip r:embed="rId6"/>
          <a:stretch>
            <a:fillRect/>
          </a:stretch>
        </p:blipFill>
        <p:spPr>
          <a:xfrm>
            <a:off x="3232785" y="1307465"/>
            <a:ext cx="421005" cy="457200"/>
          </a:xfrm>
          <a:prstGeom prst="rect">
            <a:avLst/>
          </a:prstGeom>
        </p:spPr>
      </p:pic>
      <p:pic>
        <p:nvPicPr>
          <p:cNvPr id="36" name="图片 35"/>
          <p:cNvPicPr>
            <a:picLocks noChangeAspect="1"/>
          </p:cNvPicPr>
          <p:nvPr>
            <p:custDataLst>
              <p:tags r:id="rId7"/>
            </p:custDataLst>
          </p:nvPr>
        </p:nvPicPr>
        <p:blipFill>
          <a:blip r:embed="rId8"/>
          <a:stretch>
            <a:fillRect/>
          </a:stretch>
        </p:blipFill>
        <p:spPr>
          <a:xfrm>
            <a:off x="3968750" y="1307465"/>
            <a:ext cx="509905" cy="457200"/>
          </a:xfrm>
          <a:prstGeom prst="rect">
            <a:avLst/>
          </a:prstGeom>
        </p:spPr>
      </p:pic>
      <p:sp>
        <p:nvSpPr>
          <p:cNvPr id="37" name="文本框 36"/>
          <p:cNvSpPr txBox="1"/>
          <p:nvPr/>
        </p:nvSpPr>
        <p:spPr>
          <a:xfrm>
            <a:off x="8213090" y="1217295"/>
            <a:ext cx="2518410" cy="528955"/>
          </a:xfrm>
          <a:prstGeom prst="rect">
            <a:avLst/>
          </a:prstGeom>
          <a:noFill/>
        </p:spPr>
        <p:txBody>
          <a:bodyPr wrap="square" rtlCol="0">
            <a:noAutofit/>
            <a:scene3d>
              <a:camera prst="orthographicFront"/>
              <a:lightRig rig="threePt" dir="t"/>
            </a:scene3d>
          </a:bodyPr>
          <a:p>
            <a:r>
              <a:rPr lang="en-US" altLang="zh-CN" sz="3200" b="1">
                <a:ln w="9525">
                  <a:solidFill>
                    <a:schemeClr val="bg1"/>
                  </a:solidFill>
                  <a:prstDash val="solid"/>
                </a:ln>
                <a:solidFill>
                  <a:schemeClr val="tx1"/>
                </a:solidFill>
                <a:effectLst>
                  <a:outerShdw blurRad="12700" dist="38100" dir="2700000" algn="tl" rotWithShape="0">
                    <a:schemeClr val="bg1">
                      <a:lumMod val="50000"/>
                      <a:lumMod val="50000"/>
                    </a:schemeClr>
                  </a:outerShdw>
                </a:effectLst>
                <a:latin typeface="MV Boli" panose="02000500030200090000" charset="0"/>
                <a:cs typeface="MV Boli" panose="02000500030200090000" charset="0"/>
              </a:rPr>
              <a:t>Heart Wave</a:t>
            </a:r>
            <a:endParaRPr lang="en-US" altLang="zh-CN" sz="3200" b="1">
              <a:ln w="9525">
                <a:solidFill>
                  <a:schemeClr val="bg1"/>
                </a:solidFill>
                <a:prstDash val="solid"/>
              </a:ln>
              <a:solidFill>
                <a:schemeClr val="tx1"/>
              </a:solidFill>
              <a:effectLst>
                <a:outerShdw blurRad="12700" dist="38100" dir="2700000" algn="tl" rotWithShape="0">
                  <a:schemeClr val="bg1">
                    <a:lumMod val="50000"/>
                    <a:lumMod val="50000"/>
                  </a:schemeClr>
                </a:outerShdw>
              </a:effectLst>
              <a:latin typeface="MV Boli" panose="02000500030200090000" charset="0"/>
              <a:cs typeface="MV Boli" panose="02000500030200090000" charset="0"/>
            </a:endParaRPr>
          </a:p>
        </p:txBody>
      </p:sp>
      <p:sp>
        <p:nvSpPr>
          <p:cNvPr id="38" name="虚尾箭头 37"/>
          <p:cNvSpPr/>
          <p:nvPr/>
        </p:nvSpPr>
        <p:spPr>
          <a:xfrm>
            <a:off x="5555615" y="2840990"/>
            <a:ext cx="1561465" cy="528955"/>
          </a:xfrm>
          <a:prstGeom prst="stripedRightArrow">
            <a:avLst/>
          </a:prstGeom>
        </p:spPr>
        <p:style>
          <a:lnRef idx="3">
            <a:schemeClr val="lt1"/>
          </a:lnRef>
          <a:fillRef idx="1">
            <a:schemeClr val="dk1"/>
          </a:fillRef>
          <a:effectRef idx="1">
            <a:schemeClr val="dk1"/>
          </a:effectRef>
          <a:fontRef idx="minor">
            <a:schemeClr val="lt1"/>
          </a:fontRef>
        </p:style>
        <p:txBody>
          <a:bodyPr rtlCol="0" anchor="ctr"/>
          <a:p>
            <a:pPr algn="ctr"/>
            <a:endParaRPr lang="zh-CN" altLang="en-US"/>
          </a:p>
        </p:txBody>
      </p:sp>
      <p:grpSp>
        <p:nvGrpSpPr>
          <p:cNvPr id="39" name="组合 38"/>
          <p:cNvGrpSpPr/>
          <p:nvPr/>
        </p:nvGrpSpPr>
        <p:grpSpPr>
          <a:xfrm>
            <a:off x="7138395" y="1947545"/>
            <a:ext cx="4978622" cy="3498122"/>
            <a:chOff x="11481" y="1538"/>
            <a:chExt cx="7840" cy="5509"/>
          </a:xfrm>
        </p:grpSpPr>
        <p:grpSp>
          <p:nvGrpSpPr>
            <p:cNvPr id="40" name="组合 39"/>
            <p:cNvGrpSpPr/>
            <p:nvPr/>
          </p:nvGrpSpPr>
          <p:grpSpPr>
            <a:xfrm>
              <a:off x="12262" y="1538"/>
              <a:ext cx="5788" cy="1681"/>
              <a:chOff x="10732" y="2656"/>
              <a:chExt cx="5788" cy="1681"/>
            </a:xfrm>
          </p:grpSpPr>
          <p:sp>
            <p:nvSpPr>
              <p:cNvPr id="41" name="圆角矩形 40"/>
              <p:cNvSpPr/>
              <p:nvPr/>
            </p:nvSpPr>
            <p:spPr>
              <a:xfrm>
                <a:off x="11134" y="2656"/>
                <a:ext cx="4984" cy="1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10732" y="2843"/>
                <a:ext cx="5788" cy="1307"/>
              </a:xfrm>
              <a:prstGeom prst="rect">
                <a:avLst/>
              </a:prstGeom>
              <a:noFill/>
            </p:spPr>
            <p:txBody>
              <a:bodyPr wrap="square" rtlCol="0">
                <a:spAutoFit/>
              </a:bodyPr>
              <a:p>
                <a:pPr algn="ctr"/>
                <a:r>
                  <a:rPr lang="zh-CN" altLang="en-US" sz="2400"/>
                  <a:t>根据用户的</a:t>
                </a:r>
                <a:endParaRPr lang="zh-CN" altLang="en-US" sz="2400"/>
              </a:p>
              <a:p>
                <a:pPr algn="ctr"/>
                <a:r>
                  <a:rPr lang="zh-CN" altLang="en-US" sz="2400"/>
                  <a:t>情绪进行乐曲</a:t>
                </a:r>
                <a:r>
                  <a:rPr lang="zh-CN" altLang="en-US" sz="2400"/>
                  <a:t>推荐</a:t>
                </a:r>
                <a:endParaRPr lang="zh-CN" altLang="en-US" sz="2400"/>
              </a:p>
            </p:txBody>
          </p:sp>
        </p:grpSp>
        <p:sp>
          <p:nvSpPr>
            <p:cNvPr id="43" name="下箭头 42"/>
            <p:cNvSpPr/>
            <p:nvPr/>
          </p:nvSpPr>
          <p:spPr>
            <a:xfrm>
              <a:off x="13131" y="3390"/>
              <a:ext cx="804" cy="2067"/>
            </a:xfrm>
            <a:prstGeom prst="downArrow">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grpSp>
          <p:nvGrpSpPr>
            <p:cNvPr id="44" name="组合 43"/>
            <p:cNvGrpSpPr/>
            <p:nvPr/>
          </p:nvGrpSpPr>
          <p:grpSpPr>
            <a:xfrm>
              <a:off x="11481" y="5672"/>
              <a:ext cx="3965" cy="1363"/>
              <a:chOff x="10781" y="2657"/>
              <a:chExt cx="5788" cy="2540"/>
            </a:xfrm>
          </p:grpSpPr>
          <p:sp>
            <p:nvSpPr>
              <p:cNvPr id="45" name="圆角矩形 44"/>
              <p:cNvSpPr/>
              <p:nvPr/>
            </p:nvSpPr>
            <p:spPr>
              <a:xfrm>
                <a:off x="11133" y="2657"/>
                <a:ext cx="4984" cy="2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10781" y="2733"/>
                <a:ext cx="5788" cy="2436"/>
              </a:xfrm>
              <a:prstGeom prst="rect">
                <a:avLst/>
              </a:prstGeom>
              <a:noFill/>
            </p:spPr>
            <p:txBody>
              <a:bodyPr wrap="square" rtlCol="0">
                <a:spAutoFit/>
              </a:bodyPr>
              <a:p>
                <a:pPr algn="ctr"/>
                <a:r>
                  <a:rPr lang="zh-CN" altLang="en-US" sz="2400"/>
                  <a:t>做用户的</a:t>
                </a:r>
                <a:endParaRPr lang="zh-CN" altLang="en-US" sz="2400"/>
              </a:p>
              <a:p>
                <a:pPr algn="ctr"/>
                <a:r>
                  <a:rPr lang="zh-CN" altLang="en-US" sz="2400"/>
                  <a:t>“</a:t>
                </a:r>
                <a:r>
                  <a:rPr lang="zh-CN" altLang="en-US" sz="2400"/>
                  <a:t>知心姐姐”</a:t>
                </a:r>
                <a:endParaRPr lang="zh-CN" altLang="en-US" sz="2400"/>
              </a:p>
            </p:txBody>
          </p:sp>
        </p:grpSp>
        <p:sp>
          <p:nvSpPr>
            <p:cNvPr id="47" name="下箭头 46"/>
            <p:cNvSpPr/>
            <p:nvPr/>
          </p:nvSpPr>
          <p:spPr>
            <a:xfrm>
              <a:off x="16492" y="3368"/>
              <a:ext cx="804" cy="2067"/>
            </a:xfrm>
            <a:prstGeom prst="downArrow">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grpSp>
          <p:nvGrpSpPr>
            <p:cNvPr id="48" name="组合 47"/>
            <p:cNvGrpSpPr/>
            <p:nvPr/>
          </p:nvGrpSpPr>
          <p:grpSpPr>
            <a:xfrm>
              <a:off x="15356" y="5641"/>
              <a:ext cx="3965" cy="1406"/>
              <a:chOff x="11010" y="2656"/>
              <a:chExt cx="6720" cy="2620"/>
            </a:xfrm>
          </p:grpSpPr>
          <p:sp>
            <p:nvSpPr>
              <p:cNvPr id="49" name="圆角矩形 48"/>
              <p:cNvSpPr/>
              <p:nvPr/>
            </p:nvSpPr>
            <p:spPr>
              <a:xfrm>
                <a:off x="11127" y="2656"/>
                <a:ext cx="6229" cy="2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11010" y="2743"/>
                <a:ext cx="6720" cy="2436"/>
              </a:xfrm>
              <a:prstGeom prst="rect">
                <a:avLst/>
              </a:prstGeom>
              <a:noFill/>
            </p:spPr>
            <p:txBody>
              <a:bodyPr wrap="square" rtlCol="0">
                <a:spAutoFit/>
              </a:bodyPr>
              <a:p>
                <a:pPr algn="ctr"/>
                <a:r>
                  <a:rPr lang="zh-CN" altLang="en-US" sz="2400"/>
                  <a:t>打破茧房，</a:t>
                </a:r>
                <a:r>
                  <a:rPr lang="zh-CN" altLang="en-US" sz="2400"/>
                  <a:t>接触更多元的音乐</a:t>
                </a:r>
                <a:endParaRPr lang="zh-CN" altLang="en-US" sz="2400"/>
              </a:p>
            </p:txBody>
          </p:sp>
        </p:grpSp>
      </p:grpSp>
    </p:spTree>
    <p:custDataLst>
      <p:tags r:id="rId9"/>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 name="图片 21" descr="截屏2023-04-17 上午11.28.56"/>
          <p:cNvPicPr>
            <a:picLocks noChangeAspect="1"/>
          </p:cNvPicPr>
          <p:nvPr/>
        </p:nvPicPr>
        <p:blipFill>
          <a:blip r:embed="rId1"/>
          <a:stretch>
            <a:fillRect/>
          </a:stretch>
        </p:blipFill>
        <p:spPr>
          <a:xfrm>
            <a:off x="614680" y="557530"/>
            <a:ext cx="4085590" cy="2908935"/>
          </a:xfrm>
          <a:prstGeom prst="rect">
            <a:avLst/>
          </a:prstGeom>
        </p:spPr>
      </p:pic>
      <p:pic>
        <p:nvPicPr>
          <p:cNvPr id="9" name="图片 8" descr="截屏2023-04-27 下午9.14.35"/>
          <p:cNvPicPr>
            <a:picLocks noChangeAspect="1"/>
          </p:cNvPicPr>
          <p:nvPr/>
        </p:nvPicPr>
        <p:blipFill>
          <a:blip r:embed="rId2">
            <a:alphaModFix amt="80000"/>
          </a:blip>
          <a:stretch>
            <a:fillRect/>
          </a:stretch>
        </p:blipFill>
        <p:spPr>
          <a:xfrm>
            <a:off x="-513715" y="412750"/>
            <a:ext cx="4650105" cy="2908935"/>
          </a:xfrm>
          <a:prstGeom prst="rect">
            <a:avLst/>
          </a:prstGeom>
        </p:spPr>
      </p:pic>
      <p:pic>
        <p:nvPicPr>
          <p:cNvPr id="11" name="图片 10" descr="截屏2023-04-27 下午8.23.39"/>
          <p:cNvPicPr>
            <a:picLocks noChangeAspect="1"/>
          </p:cNvPicPr>
          <p:nvPr/>
        </p:nvPicPr>
        <p:blipFill>
          <a:blip r:embed="rId3">
            <a:alphaModFix amt="80000"/>
          </a:blip>
          <a:stretch>
            <a:fillRect/>
          </a:stretch>
        </p:blipFill>
        <p:spPr>
          <a:xfrm>
            <a:off x="3416300" y="-115570"/>
            <a:ext cx="3809365" cy="2284730"/>
          </a:xfrm>
          <a:prstGeom prst="rect">
            <a:avLst/>
          </a:prstGeom>
        </p:spPr>
      </p:pic>
      <p:pic>
        <p:nvPicPr>
          <p:cNvPr id="13" name="图片 12" descr="截屏2023-04-27 下午4.16.15"/>
          <p:cNvPicPr>
            <a:picLocks noChangeAspect="1"/>
          </p:cNvPicPr>
          <p:nvPr/>
        </p:nvPicPr>
        <p:blipFill>
          <a:blip r:embed="rId4">
            <a:alphaModFix amt="20000"/>
          </a:blip>
          <a:stretch>
            <a:fillRect/>
          </a:stretch>
        </p:blipFill>
        <p:spPr>
          <a:xfrm>
            <a:off x="316230" y="4598035"/>
            <a:ext cx="3100070" cy="1810385"/>
          </a:xfrm>
          <a:prstGeom prst="rect">
            <a:avLst/>
          </a:prstGeom>
        </p:spPr>
      </p:pic>
      <p:pic>
        <p:nvPicPr>
          <p:cNvPr id="15" name="图片 14" descr="截屏2023-04-17 上午11.34.35"/>
          <p:cNvPicPr>
            <a:picLocks noChangeAspect="1"/>
          </p:cNvPicPr>
          <p:nvPr/>
        </p:nvPicPr>
        <p:blipFill>
          <a:blip r:embed="rId5">
            <a:alphaModFix amt="80000"/>
          </a:blip>
          <a:stretch>
            <a:fillRect/>
          </a:stretch>
        </p:blipFill>
        <p:spPr>
          <a:xfrm>
            <a:off x="1266825" y="3567430"/>
            <a:ext cx="2869565" cy="1795780"/>
          </a:xfrm>
          <a:prstGeom prst="rect">
            <a:avLst/>
          </a:prstGeom>
        </p:spPr>
      </p:pic>
      <p:pic>
        <p:nvPicPr>
          <p:cNvPr id="14" name="图片 13" descr="/private/var/folders/jf/x4pf2z053hlfy6br61djl51c0000gn/T/com.kingsoft.wpsoffice.mac/picturecompress_20230510125041/output_1.pngoutput_1"/>
          <p:cNvPicPr>
            <a:picLocks noChangeAspect="1"/>
          </p:cNvPicPr>
          <p:nvPr/>
        </p:nvPicPr>
        <p:blipFill>
          <a:blip r:embed="rId6">
            <a:alphaModFix amt="80000"/>
          </a:blip>
          <a:stretch>
            <a:fillRect/>
          </a:stretch>
        </p:blipFill>
        <p:spPr>
          <a:xfrm>
            <a:off x="7799070" y="118745"/>
            <a:ext cx="3654425" cy="2281555"/>
          </a:xfrm>
          <a:prstGeom prst="rect">
            <a:avLst/>
          </a:prstGeom>
        </p:spPr>
      </p:pic>
      <p:pic>
        <p:nvPicPr>
          <p:cNvPr id="16" name="图片 15" descr="截屏2023-04-17 上午11.33.47"/>
          <p:cNvPicPr>
            <a:picLocks noChangeAspect="1"/>
          </p:cNvPicPr>
          <p:nvPr/>
        </p:nvPicPr>
        <p:blipFill>
          <a:blip r:embed="rId7">
            <a:alphaModFix amt="40000"/>
          </a:blip>
          <a:stretch>
            <a:fillRect/>
          </a:stretch>
        </p:blipFill>
        <p:spPr>
          <a:xfrm>
            <a:off x="3684270" y="4449445"/>
            <a:ext cx="3048635" cy="1908175"/>
          </a:xfrm>
          <a:prstGeom prst="rect">
            <a:avLst/>
          </a:prstGeom>
        </p:spPr>
      </p:pic>
      <p:pic>
        <p:nvPicPr>
          <p:cNvPr id="17" name="图片 16" descr="截屏2023-04-17 上午11.30.08"/>
          <p:cNvPicPr>
            <a:picLocks noChangeAspect="1"/>
          </p:cNvPicPr>
          <p:nvPr/>
        </p:nvPicPr>
        <p:blipFill>
          <a:blip r:embed="rId8">
            <a:alphaModFix amt="20000"/>
          </a:blip>
          <a:stretch>
            <a:fillRect/>
          </a:stretch>
        </p:blipFill>
        <p:spPr>
          <a:xfrm>
            <a:off x="7000875" y="4990465"/>
            <a:ext cx="2701925" cy="1589405"/>
          </a:xfrm>
          <a:prstGeom prst="rect">
            <a:avLst/>
          </a:prstGeom>
        </p:spPr>
      </p:pic>
      <p:pic>
        <p:nvPicPr>
          <p:cNvPr id="18" name="图片 17" descr="截屏2023-04-17 上午11.29.48"/>
          <p:cNvPicPr>
            <a:picLocks noChangeAspect="1"/>
          </p:cNvPicPr>
          <p:nvPr/>
        </p:nvPicPr>
        <p:blipFill>
          <a:blip r:embed="rId9">
            <a:alphaModFix amt="80000"/>
          </a:blip>
          <a:stretch>
            <a:fillRect/>
          </a:stretch>
        </p:blipFill>
        <p:spPr>
          <a:xfrm>
            <a:off x="2286635" y="2270125"/>
            <a:ext cx="3076575" cy="1809750"/>
          </a:xfrm>
          <a:prstGeom prst="rect">
            <a:avLst/>
          </a:prstGeom>
        </p:spPr>
      </p:pic>
      <p:pic>
        <p:nvPicPr>
          <p:cNvPr id="19" name="图片 18" descr="截屏2023-04-17 上午11.29.38"/>
          <p:cNvPicPr>
            <a:picLocks noChangeAspect="1"/>
          </p:cNvPicPr>
          <p:nvPr/>
        </p:nvPicPr>
        <p:blipFill>
          <a:blip r:embed="rId10">
            <a:alphaModFix amt="60000"/>
          </a:blip>
          <a:stretch>
            <a:fillRect/>
          </a:stretch>
        </p:blipFill>
        <p:spPr>
          <a:xfrm>
            <a:off x="5866130" y="3011170"/>
            <a:ext cx="2697480" cy="1586865"/>
          </a:xfrm>
          <a:prstGeom prst="rect">
            <a:avLst/>
          </a:prstGeom>
        </p:spPr>
      </p:pic>
      <p:pic>
        <p:nvPicPr>
          <p:cNvPr id="20" name="图片 19" descr="截屏2023-04-17 上午11.29.28"/>
          <p:cNvPicPr>
            <a:picLocks noChangeAspect="1"/>
          </p:cNvPicPr>
          <p:nvPr/>
        </p:nvPicPr>
        <p:blipFill>
          <a:blip r:embed="rId11">
            <a:alphaModFix amt="80000"/>
          </a:blip>
          <a:stretch>
            <a:fillRect/>
          </a:stretch>
        </p:blipFill>
        <p:spPr>
          <a:xfrm>
            <a:off x="8170545" y="2686685"/>
            <a:ext cx="4021455" cy="2365375"/>
          </a:xfrm>
          <a:prstGeom prst="rect">
            <a:avLst/>
          </a:prstGeom>
        </p:spPr>
      </p:pic>
      <p:pic>
        <p:nvPicPr>
          <p:cNvPr id="21" name="图片 20" descr="截屏2023-04-17 上午11.29.18"/>
          <p:cNvPicPr>
            <a:picLocks noChangeAspect="1"/>
          </p:cNvPicPr>
          <p:nvPr/>
        </p:nvPicPr>
        <p:blipFill>
          <a:blip r:embed="rId12">
            <a:alphaModFix amt="40000"/>
          </a:blip>
          <a:stretch>
            <a:fillRect/>
          </a:stretch>
        </p:blipFill>
        <p:spPr>
          <a:xfrm>
            <a:off x="4982210" y="988695"/>
            <a:ext cx="4212590" cy="2477770"/>
          </a:xfrm>
          <a:prstGeom prst="rect">
            <a:avLst/>
          </a:prstGeom>
        </p:spPr>
      </p:pic>
      <p:sp>
        <p:nvSpPr>
          <p:cNvPr id="5" name="矩形 4"/>
          <p:cNvSpPr/>
          <p:nvPr/>
        </p:nvSpPr>
        <p:spPr>
          <a:xfrm>
            <a:off x="2286635" y="1487805"/>
            <a:ext cx="8060690" cy="1198880"/>
          </a:xfrm>
          <a:prstGeom prst="rect">
            <a:avLst/>
          </a:prstGeom>
          <a:noFill/>
          <a:ln>
            <a:noFill/>
          </a:ln>
        </p:spPr>
        <p:txBody>
          <a:bodyPr wrap="none" rtlCol="0" anchor="t">
            <a:spAutoFit/>
            <a:scene3d>
              <a:camera prst="orthographicFront"/>
              <a:lightRig rig="threePt" dir="t"/>
            </a:scene3d>
          </a:bodyPr>
          <a:p>
            <a:pPr algn="ctr"/>
            <a:r>
              <a:rPr lang="en-US" altLang="zh-CN" sz="7200" b="1">
                <a:ln w="13462">
                  <a:solidFill>
                    <a:schemeClr val="bg1"/>
                  </a:solidFill>
                  <a:prstDash val="solid"/>
                </a:ln>
                <a:solidFill>
                  <a:schemeClr val="tx1">
                    <a:lumMod val="85000"/>
                    <a:lumOff val="15000"/>
                    <a:lumMod val="85000"/>
                    <a:lumOff val="15000"/>
                  </a:schemeClr>
                </a:solidFill>
                <a:effectLst>
                  <a:outerShdw dist="38100" dir="2700000" algn="bl" rotWithShape="0">
                    <a:schemeClr val="accent5"/>
                  </a:outerShdw>
                </a:effectLst>
              </a:rPr>
              <a:t>HeartWave Music!</a:t>
            </a:r>
            <a:endParaRPr lang="en-US" altLang="zh-CN" sz="7200" b="1">
              <a:ln w="13462">
                <a:solidFill>
                  <a:schemeClr val="bg1"/>
                </a:solidFill>
                <a:prstDash val="solid"/>
              </a:ln>
              <a:solidFill>
                <a:schemeClr val="tx1">
                  <a:lumMod val="85000"/>
                  <a:lumOff val="15000"/>
                  <a:lumMod val="85000"/>
                  <a:lumOff val="15000"/>
                </a:schemeClr>
              </a:solidFill>
              <a:effectLst>
                <a:outerShdw dist="38100" dir="2700000" algn="bl" rotWithShape="0">
                  <a:schemeClr val="accent5"/>
                </a:outerShdw>
              </a:effectLst>
            </a:endParaRPr>
          </a:p>
        </p:txBody>
      </p:sp>
      <p:sp>
        <p:nvSpPr>
          <p:cNvPr id="6" name="文本框 5"/>
          <p:cNvSpPr txBox="1"/>
          <p:nvPr/>
        </p:nvSpPr>
        <p:spPr>
          <a:xfrm>
            <a:off x="4478020" y="2882900"/>
            <a:ext cx="8319135" cy="583565"/>
          </a:xfrm>
          <a:prstGeom prst="rect">
            <a:avLst/>
          </a:prstGeom>
          <a:noFill/>
        </p:spPr>
        <p:txBody>
          <a:bodyPr wrap="square" rtlCol="0">
            <a:spAutoFit/>
            <a:scene3d>
              <a:camera prst="orthographicFront"/>
              <a:lightRig rig="threePt" dir="t"/>
            </a:scene3d>
          </a:bodyPr>
          <a:p>
            <a:r>
              <a:rPr lang="zh-CN" altLang="en-US" sz="3200">
                <a:ln w="12700">
                  <a:solidFill>
                    <a:schemeClr val="accent3">
                      <a:lumMod val="50000"/>
                      <a:lumMod val="50000"/>
                    </a:schemeClr>
                  </a:solidFill>
                  <a:prstDash val="solid"/>
                </a:ln>
                <a:pattFill prst="narHorz">
                  <a:fgClr>
                    <a:schemeClr val="accent3"/>
                  </a:fgClr>
                  <a:bgClr>
                    <a:schemeClr val="accent3">
                      <a:lumMod val="40000"/>
                      <a:lumOff val="60000"/>
                      <a:lumMod val="40000"/>
                      <a:lumOff val="60000"/>
                    </a:schemeClr>
                  </a:bgClr>
                </a:pattFill>
                <a:effectLst>
                  <a:innerShdw blurRad="177800">
                    <a:schemeClr val="accent3">
                      <a:lumMod val="50000"/>
                      <a:lumMod val="50000"/>
                    </a:schemeClr>
                  </a:innerShdw>
                </a:effectLst>
              </a:rPr>
              <a:t>律动你的心弦！</a:t>
            </a:r>
            <a:endParaRPr lang="zh-CN" altLang="en-US" sz="3200">
              <a:ln w="12700">
                <a:solidFill>
                  <a:schemeClr val="accent3">
                    <a:lumMod val="50000"/>
                    <a:lumMod val="50000"/>
                  </a:schemeClr>
                </a:solidFill>
                <a:prstDash val="solid"/>
              </a:ln>
              <a:pattFill prst="narHorz">
                <a:fgClr>
                  <a:schemeClr val="accent3"/>
                </a:fgClr>
                <a:bgClr>
                  <a:schemeClr val="accent3">
                    <a:lumMod val="40000"/>
                    <a:lumOff val="60000"/>
                    <a:lumMod val="40000"/>
                    <a:lumOff val="60000"/>
                  </a:schemeClr>
                </a:bgClr>
              </a:pattFill>
              <a:effectLst>
                <a:innerShdw blurRad="177800">
                  <a:schemeClr val="accent3">
                    <a:lumMod val="50000"/>
                    <a:lumMod val="50000"/>
                  </a:schemeClr>
                </a:innerShdw>
              </a:effectLst>
            </a:endParaRPr>
          </a:p>
        </p:txBody>
      </p:sp>
    </p:spTree>
    <p:custDataLst>
      <p:tags r:id="rId1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07555" y="655470"/>
            <a:ext cx="10976400" cy="626400"/>
          </a:xfrm>
        </p:spPr>
        <p:txBody>
          <a:bodyPr>
            <a:normAutofit fontScale="90000"/>
          </a:bodyPr>
          <a:lstStyle/>
          <a:p>
            <a:r>
              <a:rPr lang="en-US" altLang="zh-CN" dirty="0"/>
              <a:t>HeartWave</a:t>
            </a:r>
            <a:r>
              <a:rPr lang="zh-CN" altLang="en-US" dirty="0"/>
              <a:t>能做什么？</a:t>
            </a:r>
            <a:endParaRPr lang="zh-CN" altLang="en-US" dirty="0"/>
          </a:p>
        </p:txBody>
      </p:sp>
      <p:pic>
        <p:nvPicPr>
          <p:cNvPr id="4" name="图片 3"/>
          <p:cNvPicPr>
            <a:picLocks noChangeAspect="1"/>
          </p:cNvPicPr>
          <p:nvPr>
            <p:custDataLst>
              <p:tags r:id="rId2"/>
            </p:custDataLst>
          </p:nvPr>
        </p:nvPicPr>
        <p:blipFill>
          <a:blip r:embed="rId3"/>
          <a:stretch>
            <a:fillRect/>
          </a:stretch>
        </p:blipFill>
        <p:spPr>
          <a:xfrm>
            <a:off x="2567940" y="4455160"/>
            <a:ext cx="7056755" cy="1278890"/>
          </a:xfrm>
          <a:prstGeom prst="rect">
            <a:avLst/>
          </a:prstGeom>
          <a:noFill/>
          <a:ln>
            <a:noFill/>
          </a:ln>
        </p:spPr>
      </p:pic>
      <p:sp>
        <p:nvSpPr>
          <p:cNvPr id="7" name="文本框 6"/>
          <p:cNvSpPr txBox="1"/>
          <p:nvPr/>
        </p:nvSpPr>
        <p:spPr>
          <a:xfrm>
            <a:off x="1762125" y="1463675"/>
            <a:ext cx="9330055" cy="768350"/>
          </a:xfrm>
          <a:prstGeom prst="rect">
            <a:avLst/>
          </a:prstGeom>
          <a:noFill/>
        </p:spPr>
        <p:txBody>
          <a:bodyPr wrap="none" rtlCol="0">
            <a:spAutoFit/>
          </a:bodyPr>
          <a:p>
            <a:pPr algn="l"/>
            <a:r>
              <a:rPr lang="zh-CN" altLang="en-US" sz="2400" b="1"/>
              <a:t>目标用户：</a:t>
            </a:r>
            <a:r>
              <a:rPr lang="zh-CN" altLang="en-US" sz="2000">
                <a:latin typeface="黑体" charset="0"/>
                <a:ea typeface="黑体" charset="0"/>
                <a:sym typeface="+mn-ea"/>
              </a:rPr>
              <a:t>日常生活中在意自己心理健康情况的群众，以及音乐、随笔爱好者。</a:t>
            </a:r>
            <a:endParaRPr lang="zh-CN" altLang="en-US" sz="2000">
              <a:latin typeface="黑体" charset="0"/>
              <a:ea typeface="黑体" charset="0"/>
            </a:endParaRPr>
          </a:p>
          <a:p>
            <a:endParaRPr lang="zh-CN" altLang="en-US" sz="2000">
              <a:latin typeface="黑体" charset="0"/>
              <a:ea typeface="黑体" charset="0"/>
            </a:endParaRPr>
          </a:p>
        </p:txBody>
      </p:sp>
      <p:sp>
        <p:nvSpPr>
          <p:cNvPr id="8" name="文本框 7"/>
          <p:cNvSpPr txBox="1"/>
          <p:nvPr/>
        </p:nvSpPr>
        <p:spPr>
          <a:xfrm>
            <a:off x="1762125" y="2137410"/>
            <a:ext cx="9240520" cy="1691640"/>
          </a:xfrm>
          <a:prstGeom prst="rect">
            <a:avLst/>
          </a:prstGeom>
          <a:noFill/>
        </p:spPr>
        <p:txBody>
          <a:bodyPr wrap="none" rtlCol="0">
            <a:spAutoFit/>
          </a:bodyPr>
          <a:p>
            <a:pPr algn="l"/>
            <a:r>
              <a:rPr lang="zh-CN" altLang="en-US" sz="2400" b="1"/>
              <a:t>功</a:t>
            </a:r>
            <a:r>
              <a:rPr lang="en-US" altLang="zh-CN" sz="2400" b="1"/>
              <a:t>   </a:t>
            </a:r>
            <a:r>
              <a:rPr lang="zh-CN" altLang="en-US" sz="2400" b="1"/>
              <a:t>能：</a:t>
            </a:r>
            <a:r>
              <a:rPr lang="en-US" altLang="zh-CN" sz="2400" b="1"/>
              <a:t>   </a:t>
            </a:r>
            <a:r>
              <a:rPr lang="en-US" altLang="zh-CN" sz="2000"/>
              <a:t>1.</a:t>
            </a:r>
            <a:r>
              <a:rPr lang="zh-CN" altLang="en-US" sz="2000"/>
              <a:t>音乐模块：根据用户的情绪精准推荐音乐直击心弦；音乐播放</a:t>
            </a:r>
            <a:r>
              <a:rPr lang="zh-CN" altLang="en-US" sz="2000"/>
              <a:t>器；</a:t>
            </a:r>
            <a:endParaRPr lang="zh-CN" altLang="en-US" sz="2000"/>
          </a:p>
          <a:p>
            <a:pPr algn="l"/>
            <a:r>
              <a:rPr lang="zh-CN" altLang="en-US" sz="2000"/>
              <a:t> </a:t>
            </a:r>
            <a:r>
              <a:rPr lang="en-US" altLang="zh-CN" sz="2000"/>
              <a:t>                                         </a:t>
            </a:r>
            <a:r>
              <a:rPr lang="zh-CN" altLang="en-US" sz="2000"/>
              <a:t>共享歌单</a:t>
            </a:r>
            <a:r>
              <a:rPr lang="zh-CN" altLang="en-US" sz="2000"/>
              <a:t>等。</a:t>
            </a:r>
            <a:endParaRPr lang="zh-CN" altLang="en-US" sz="2000"/>
          </a:p>
          <a:p>
            <a:pPr algn="l"/>
            <a:r>
              <a:rPr lang="en-US" altLang="zh-CN" sz="2000"/>
              <a:t>                     2.</a:t>
            </a:r>
            <a:r>
              <a:rPr lang="zh-CN" altLang="en-US" sz="2000"/>
              <a:t>社交模块：音乐室聊天、唱歌、一起听歌；根据心情值关心好友；</a:t>
            </a:r>
            <a:endParaRPr lang="zh-CN" altLang="en-US" sz="2000"/>
          </a:p>
          <a:p>
            <a:pPr algn="l"/>
            <a:r>
              <a:rPr lang="zh-CN" altLang="en-US" sz="2000"/>
              <a:t> </a:t>
            </a:r>
            <a:r>
              <a:rPr lang="en-US" altLang="zh-CN" sz="2000"/>
              <a:t>                                         </a:t>
            </a:r>
            <a:r>
              <a:rPr lang="zh-CN" altLang="en-US" sz="2000"/>
              <a:t>好友留言；随笔互评</a:t>
            </a:r>
            <a:r>
              <a:rPr lang="zh-CN" altLang="en-US" sz="2000"/>
              <a:t>等。</a:t>
            </a:r>
            <a:endParaRPr lang="zh-CN" altLang="en-US" sz="2000"/>
          </a:p>
          <a:p>
            <a:pPr algn="l"/>
            <a:r>
              <a:rPr lang="en-US" altLang="zh-CN" sz="2000"/>
              <a:t>                     3.</a:t>
            </a:r>
            <a:r>
              <a:rPr lang="zh-CN" altLang="en-US" sz="2000"/>
              <a:t>随笔模块：记录随笔；查看好友随笔；评论</a:t>
            </a:r>
            <a:r>
              <a:rPr lang="zh-CN" altLang="en-US" sz="2000"/>
              <a:t>等。</a:t>
            </a:r>
            <a:endParaRPr lang="zh-CN" altLang="en-US" sz="2000"/>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5162105" y="1566319"/>
            <a:ext cx="1867844" cy="900208"/>
            <a:chOff x="5520592" y="1655178"/>
            <a:chExt cx="1846083" cy="889720"/>
          </a:xfrm>
        </p:grpSpPr>
        <p:sp>
          <p:nvSpPr>
            <p:cNvPr id="23" name="椭圆 22"/>
            <p:cNvSpPr/>
            <p:nvPr>
              <p:custDataLst>
                <p:tags r:id="rId2"/>
              </p:custDataLst>
            </p:nvPr>
          </p:nvSpPr>
          <p:spPr>
            <a:xfrm>
              <a:off x="5998773" y="1655178"/>
              <a:ext cx="889722" cy="889720"/>
            </a:xfrm>
            <a:prstGeom prst="ellipse">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solidFill>
                  <a:schemeClr val="accent1"/>
                </a:solidFill>
                <a:latin typeface="Arial" panose="020B0604020202020204" pitchFamily="34" charset="0"/>
                <a:ea typeface="微软雅黑" panose="020B0503020204020204" charset="-122"/>
              </a:endParaRPr>
            </a:p>
          </p:txBody>
        </p:sp>
        <p:sp>
          <p:nvSpPr>
            <p:cNvPr id="24" name="文本框 23"/>
            <p:cNvSpPr txBox="1"/>
            <p:nvPr>
              <p:custDataLst>
                <p:tags r:id="rId3"/>
              </p:custDataLst>
            </p:nvPr>
          </p:nvSpPr>
          <p:spPr>
            <a:xfrm>
              <a:off x="5520592" y="1729396"/>
              <a:ext cx="1846083" cy="698521"/>
            </a:xfrm>
            <a:prstGeom prst="rect">
              <a:avLst/>
            </a:prstGeom>
            <a:noFill/>
          </p:spPr>
          <p:txBody>
            <a:bodyPr wrap="square" rtlCol="0">
              <a:normAutofit fontScale="97500" lnSpcReduction="20000"/>
            </a:bodyPr>
            <a:lstStyle/>
            <a:p>
              <a:pPr algn="ctr"/>
              <a:r>
                <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rPr>
                <a:t>02</a:t>
              </a:r>
              <a:endPar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endParaRPr>
            </a:p>
          </p:txBody>
        </p:sp>
      </p:grpSp>
      <p:sp>
        <p:nvSpPr>
          <p:cNvPr id="2" name="标题 1"/>
          <p:cNvSpPr>
            <a:spLocks noGrp="1"/>
          </p:cNvSpPr>
          <p:nvPr>
            <p:ph type="title"/>
            <p:custDataLst>
              <p:tags r:id="rId4"/>
            </p:custDataLst>
          </p:nvPr>
        </p:nvSpPr>
        <p:spPr/>
        <p:txBody>
          <a:bodyPr>
            <a:normAutofit/>
          </a:bodyPr>
          <a:lstStyle/>
          <a:p>
            <a:r>
              <a:rPr lang="zh-CN" altLang="en-US" dirty="0"/>
              <a:t>系统设计</a:t>
            </a:r>
            <a:endParaRPr lang="zh-CN" altLang="en-US" dirty="0"/>
          </a:p>
        </p:txBody>
      </p:sp>
      <p:sp>
        <p:nvSpPr>
          <p:cNvPr id="3" name="文本占位符 2"/>
          <p:cNvSpPr>
            <a:spLocks noGrp="1"/>
          </p:cNvSpPr>
          <p:nvPr>
            <p:ph type="body" idx="1"/>
            <p:custDataLst>
              <p:tags r:id="rId5"/>
            </p:custDataLst>
          </p:nvPr>
        </p:nvSpPr>
        <p:spPr>
          <a:xfrm>
            <a:off x="3454400" y="3754755"/>
            <a:ext cx="5361305" cy="2040255"/>
          </a:xfrm>
        </p:spPr>
        <p:txBody>
          <a:bodyPr>
            <a:normAutofit/>
          </a:bodyPr>
          <a:lstStyle/>
          <a:p>
            <a:r>
              <a:rPr lang="zh-CN" altLang="en-US" dirty="0"/>
              <a:t>音乐推荐</a:t>
            </a:r>
            <a:endParaRPr lang="zh-CN" altLang="en-US" dirty="0"/>
          </a:p>
          <a:p>
            <a:r>
              <a:rPr lang="zh-CN" altLang="en-US" dirty="0"/>
              <a:t>音乐室</a:t>
            </a:r>
            <a:r>
              <a:rPr lang="zh-CN" altLang="en-US" dirty="0"/>
              <a:t>社交</a:t>
            </a:r>
            <a:endParaRPr lang="zh-CN" altLang="en-US" dirty="0"/>
          </a:p>
          <a:p>
            <a:r>
              <a:rPr lang="zh-CN" altLang="en-US" dirty="0"/>
              <a:t>随笔</a:t>
            </a:r>
            <a:r>
              <a:rPr lang="zh-CN" altLang="en-US" dirty="0"/>
              <a:t>记录</a:t>
            </a:r>
            <a:endParaRPr lang="zh-CN" altLang="en-US" dirty="0"/>
          </a:p>
          <a:p>
            <a:endParaRPr lang="zh-CN" altLang="en-US" dirty="0"/>
          </a:p>
          <a:p>
            <a:endParaRPr lang="zh-CN" altLang="en-US" dirty="0"/>
          </a:p>
        </p:txBody>
      </p:sp>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音乐推荐系统</a:t>
            </a:r>
            <a:endParaRPr lang="zh-CN" altLang="zh-CN" dirty="0"/>
          </a:p>
        </p:txBody>
      </p:sp>
      <p:pic>
        <p:nvPicPr>
          <p:cNvPr id="4" name="图片 1" descr="未命名文件 (4)"/>
          <p:cNvPicPr>
            <a:picLocks noChangeAspect="1"/>
          </p:cNvPicPr>
          <p:nvPr/>
        </p:nvPicPr>
        <p:blipFill>
          <a:blip r:embed="rId2"/>
          <a:stretch>
            <a:fillRect/>
          </a:stretch>
        </p:blipFill>
        <p:spPr>
          <a:xfrm>
            <a:off x="1758950" y="426085"/>
            <a:ext cx="7976235" cy="6431915"/>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音乐室</a:t>
            </a:r>
            <a:r>
              <a:rPr lang="zh-CN" altLang="zh-CN" dirty="0"/>
              <a:t>社交板块</a:t>
            </a:r>
            <a:endParaRPr lang="zh-CN" altLang="zh-CN" dirty="0"/>
          </a:p>
        </p:txBody>
      </p:sp>
      <p:pic>
        <p:nvPicPr>
          <p:cNvPr id="4" name="图片 11" descr="音乐室系统"/>
          <p:cNvPicPr>
            <a:picLocks noChangeAspect="1"/>
          </p:cNvPicPr>
          <p:nvPr>
            <p:custDataLst>
              <p:tags r:id="rId2"/>
            </p:custDataLst>
          </p:nvPr>
        </p:nvPicPr>
        <p:blipFill>
          <a:blip r:embed="rId3"/>
          <a:stretch>
            <a:fillRect/>
          </a:stretch>
        </p:blipFill>
        <p:spPr>
          <a:xfrm>
            <a:off x="2325370" y="104140"/>
            <a:ext cx="6442075" cy="6877050"/>
          </a:xfrm>
          <a:prstGeom prst="rect">
            <a:avLst/>
          </a:prstGeom>
        </p:spPr>
      </p:pic>
      <p:sp>
        <p:nvSpPr>
          <p:cNvPr id="2" name="文本框 1"/>
          <p:cNvSpPr txBox="1"/>
          <p:nvPr/>
        </p:nvSpPr>
        <p:spPr>
          <a:xfrm>
            <a:off x="9116060" y="2500630"/>
            <a:ext cx="2488565" cy="922020"/>
          </a:xfrm>
          <a:prstGeom prst="rect">
            <a:avLst/>
          </a:prstGeom>
          <a:noFill/>
        </p:spPr>
        <p:txBody>
          <a:bodyPr wrap="square" rtlCol="0">
            <a:spAutoFit/>
          </a:bodyPr>
          <a:p>
            <a:r>
              <a:rPr lang="zh-CN" altLang="en-US"/>
              <a:t>创建音乐室</a:t>
            </a:r>
            <a:endParaRPr lang="zh-CN" altLang="en-US"/>
          </a:p>
          <a:p>
            <a:r>
              <a:rPr lang="zh-CN" altLang="en-US"/>
              <a:t>加入音乐室</a:t>
            </a:r>
            <a:endParaRPr lang="zh-CN" altLang="en-US"/>
          </a:p>
          <a:p>
            <a:r>
              <a:rPr lang="zh-CN" altLang="en-US"/>
              <a:t>音乐室内</a:t>
            </a:r>
            <a:r>
              <a:rPr lang="zh-CN" altLang="en-US"/>
              <a:t>唱歌</a:t>
            </a:r>
            <a:endParaRPr lang="zh-CN" altLang="en-US"/>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创建音乐室</a:t>
            </a:r>
            <a:endParaRPr lang="zh-CN" altLang="zh-CN" dirty="0"/>
          </a:p>
        </p:txBody>
      </p:sp>
      <p:pic>
        <p:nvPicPr>
          <p:cNvPr id="2" name="图片 1" descr="截屏2023-05-10 下午4.19.32"/>
          <p:cNvPicPr>
            <a:picLocks noChangeAspect="1"/>
          </p:cNvPicPr>
          <p:nvPr/>
        </p:nvPicPr>
        <p:blipFill>
          <a:blip r:embed="rId2"/>
          <a:stretch>
            <a:fillRect/>
          </a:stretch>
        </p:blipFill>
        <p:spPr>
          <a:xfrm>
            <a:off x="3078480" y="101600"/>
            <a:ext cx="6035675" cy="6655435"/>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加入</a:t>
            </a:r>
            <a:r>
              <a:rPr lang="zh-CN" altLang="zh-CN" dirty="0"/>
              <a:t>音乐室</a:t>
            </a:r>
            <a:endParaRPr lang="zh-CN" altLang="zh-CN" dirty="0"/>
          </a:p>
        </p:txBody>
      </p:sp>
      <p:pic>
        <p:nvPicPr>
          <p:cNvPr id="2" name="图片 1" descr="截屏2023-05-10 下午4.24.51"/>
          <p:cNvPicPr>
            <a:picLocks noChangeAspect="1"/>
          </p:cNvPicPr>
          <p:nvPr/>
        </p:nvPicPr>
        <p:blipFill>
          <a:blip r:embed="rId2"/>
          <a:stretch>
            <a:fillRect/>
          </a:stretch>
        </p:blipFill>
        <p:spPr>
          <a:xfrm>
            <a:off x="3225800" y="234950"/>
            <a:ext cx="5740400" cy="6388100"/>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音乐室</a:t>
            </a:r>
            <a:r>
              <a:rPr lang="zh-CN" altLang="zh-CN" dirty="0"/>
              <a:t>内唱歌</a:t>
            </a:r>
            <a:endParaRPr lang="zh-CN" altLang="zh-CN" dirty="0"/>
          </a:p>
        </p:txBody>
      </p:sp>
      <p:pic>
        <p:nvPicPr>
          <p:cNvPr id="2" name="图片 1" descr="截屏2023-05-10 下午4.25.13"/>
          <p:cNvPicPr>
            <a:picLocks noChangeAspect="1"/>
          </p:cNvPicPr>
          <p:nvPr/>
        </p:nvPicPr>
        <p:blipFill>
          <a:blip r:embed="rId2"/>
          <a:stretch>
            <a:fillRect/>
          </a:stretch>
        </p:blipFill>
        <p:spPr>
          <a:xfrm>
            <a:off x="3123565" y="300990"/>
            <a:ext cx="7169785" cy="6343650"/>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55755"/>
            <a:ext cx="9626400" cy="723600"/>
          </a:xfrm>
        </p:spPr>
        <p:txBody>
          <a:bodyPr>
            <a:normAutofit/>
          </a:bodyPr>
          <a:lstStyle/>
          <a:p>
            <a:r>
              <a:rPr lang="zh-CN" altLang="zh-CN" dirty="0"/>
              <a:t>随笔记录</a:t>
            </a:r>
            <a:endParaRPr lang="zh-CN" altLang="zh-CN" dirty="0"/>
          </a:p>
        </p:txBody>
      </p:sp>
      <p:pic>
        <p:nvPicPr>
          <p:cNvPr id="2" name="图片 1" descr="截屏2023-05-10 下午4.39.26"/>
          <p:cNvPicPr>
            <a:picLocks noChangeAspect="1"/>
          </p:cNvPicPr>
          <p:nvPr/>
        </p:nvPicPr>
        <p:blipFill>
          <a:blip r:embed="rId2"/>
          <a:stretch>
            <a:fillRect/>
          </a:stretch>
        </p:blipFill>
        <p:spPr>
          <a:xfrm>
            <a:off x="2433320" y="355600"/>
            <a:ext cx="4045585" cy="6086475"/>
          </a:xfrm>
          <a:prstGeom prst="rect">
            <a:avLst/>
          </a:prstGeom>
        </p:spPr>
      </p:pic>
      <p:pic>
        <p:nvPicPr>
          <p:cNvPr id="4" name="图片 3" descr="截屏2023-05-10 下午4.53.35"/>
          <p:cNvPicPr>
            <a:picLocks noChangeAspect="1"/>
          </p:cNvPicPr>
          <p:nvPr/>
        </p:nvPicPr>
        <p:blipFill>
          <a:blip r:embed="rId3"/>
          <a:stretch>
            <a:fillRect/>
          </a:stretch>
        </p:blipFill>
        <p:spPr>
          <a:xfrm>
            <a:off x="7254875" y="355600"/>
            <a:ext cx="3876040" cy="6147435"/>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3180715" y="481330"/>
            <a:ext cx="5830570" cy="1938020"/>
          </a:xfrm>
          <a:prstGeom prst="rect">
            <a:avLst/>
          </a:prstGeom>
          <a:noFill/>
          <a:ln w="9525">
            <a:noFill/>
          </a:ln>
        </p:spPr>
        <p:txBody>
          <a:bodyPr wrap="square">
            <a:spAutoFit/>
          </a:bodyPr>
          <a:p>
            <a:pPr marL="0" indent="0" algn="l"/>
            <a:r>
              <a:rPr lang="en-US" altLang="zh-CN" sz="2000"/>
              <a:t>1.</a:t>
            </a:r>
            <a:r>
              <a:rPr lang="zh-CN" altLang="en-US" sz="2000"/>
              <a:t>市场调研阶段</a:t>
            </a:r>
            <a:r>
              <a:rPr lang="zh-CN" altLang="en-US" sz="2000" b="0"/>
              <a:t>(2023/3/9-2023/3/16)</a:t>
            </a:r>
            <a:endParaRPr lang="zh-CN" altLang="en-US" sz="2000" b="0"/>
          </a:p>
          <a:p>
            <a:pPr marL="0" indent="0" algn="l"/>
            <a:r>
              <a:rPr lang="en-US" altLang="zh-CN" sz="2000"/>
              <a:t>2.</a:t>
            </a:r>
            <a:r>
              <a:rPr lang="zh-CN" altLang="en-US" sz="2000"/>
              <a:t>项目计划制定阶段(2023/3/13-2023/3/20)</a:t>
            </a:r>
            <a:endParaRPr lang="zh-CN" altLang="en-US" sz="2000"/>
          </a:p>
          <a:p>
            <a:pPr marL="0" indent="0" algn="l"/>
            <a:r>
              <a:rPr lang="en-US" altLang="zh-CN" sz="2000"/>
              <a:t>3.</a:t>
            </a:r>
            <a:r>
              <a:rPr lang="zh-CN" altLang="en-US" sz="2000"/>
              <a:t>UI设计阶段(2023/3/20-2023/4/3)</a:t>
            </a:r>
            <a:endParaRPr lang="zh-CN" altLang="en-US" sz="2000"/>
          </a:p>
          <a:p>
            <a:pPr marL="0" indent="0" algn="l"/>
            <a:r>
              <a:rPr lang="en-US" altLang="zh-CN" sz="2000"/>
              <a:t>4.</a:t>
            </a:r>
            <a:r>
              <a:rPr lang="zh-CN" altLang="en-US" sz="2000"/>
              <a:t>算法</a:t>
            </a:r>
            <a:r>
              <a:rPr lang="zh-CN" altLang="en-US" sz="2000"/>
              <a:t>接口设计阶段(2023/3/20-2023/4/10)</a:t>
            </a:r>
            <a:endParaRPr lang="zh-CN" altLang="en-US" sz="2000"/>
          </a:p>
          <a:p>
            <a:pPr marL="0" indent="0" algn="l"/>
            <a:r>
              <a:rPr lang="en-US" altLang="zh-CN" sz="2000"/>
              <a:t>5.</a:t>
            </a:r>
            <a:r>
              <a:rPr lang="zh-CN" altLang="en-US" sz="2000"/>
              <a:t>社区功能实现阶段(2023/3/20-2023/4/3)</a:t>
            </a:r>
            <a:endParaRPr lang="zh-CN" altLang="en-US" sz="2000"/>
          </a:p>
          <a:p>
            <a:pPr marL="0" indent="0" algn="l"/>
            <a:r>
              <a:rPr lang="en-US" altLang="zh-CN" sz="2000"/>
              <a:t>6.</a:t>
            </a:r>
            <a:r>
              <a:rPr lang="zh-CN" altLang="en-US" sz="2000"/>
              <a:t>优化与完善阶段(2023/4/10-2023/4/20)</a:t>
            </a:r>
            <a:endParaRPr lang="zh-CN" altLang="en-US" sz="2000"/>
          </a:p>
        </p:txBody>
      </p:sp>
      <p:pic>
        <p:nvPicPr>
          <p:cNvPr id="5" name="picture" descr="descript"/>
          <p:cNvPicPr/>
          <p:nvPr/>
        </p:nvPicPr>
        <p:blipFill>
          <a:blip r:embed="rId1"/>
          <a:srcRect/>
          <a:stretch>
            <a:fillRect/>
          </a:stretch>
        </p:blipFill>
        <p:spPr>
          <a:xfrm>
            <a:off x="2628900" y="2477770"/>
            <a:ext cx="6934835" cy="4088130"/>
          </a:xfrm>
          <a:prstGeom prst="rect">
            <a:avLst/>
          </a:prstGeom>
          <a:solidFill>
            <a:srgbClr val="FFFFFF"/>
          </a:solidFill>
        </p:spPr>
      </p:pic>
      <p:sp>
        <p:nvSpPr>
          <p:cNvPr id="4" name="矩形 3"/>
          <p:cNvSpPr/>
          <p:nvPr/>
        </p:nvSpPr>
        <p:spPr>
          <a:xfrm>
            <a:off x="388620" y="187325"/>
            <a:ext cx="2240280" cy="645160"/>
          </a:xfrm>
          <a:prstGeom prst="rect">
            <a:avLst/>
          </a:prstGeom>
          <a:noFill/>
          <a:ln>
            <a:noFill/>
          </a:ln>
        </p:spPr>
        <p:txBody>
          <a:bodyPr wrap="square" rtlCol="0" anchor="t">
            <a:spAutoFit/>
          </a:bodyPr>
          <a:p>
            <a:pPr algn="ctr"/>
            <a:r>
              <a:rPr lang="zh-CN" altLang="en-US" sz="3600" b="1">
                <a:ln/>
                <a:solidFill>
                  <a:schemeClr val="accent1"/>
                </a:solidFill>
                <a:effectLst>
                  <a:outerShdw blurRad="38100" dist="25400" dir="5400000" algn="ctr" rotWithShape="0">
                    <a:srgbClr val="6E747A">
                      <a:alpha val="43000"/>
                      <a:alpha val="43000"/>
                    </a:srgbClr>
                  </a:outerShdw>
                </a:effectLst>
              </a:rPr>
              <a:t>前期规划</a:t>
            </a:r>
            <a:endParaRPr lang="zh-CN" altLang="en-US" sz="3600" b="1">
              <a:ln/>
              <a:solidFill>
                <a:schemeClr val="accent1"/>
              </a:solidFill>
              <a:effectLst>
                <a:outerShdw blurRad="38100" dist="25400" dir="5400000" algn="ctr" rotWithShape="0">
                  <a:srgbClr val="6E747A">
                    <a:alpha val="43000"/>
                    <a:alpha val="43000"/>
                  </a:srgbClr>
                </a:outerShdw>
              </a:effectLst>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5162105" y="1566319"/>
            <a:ext cx="1867844" cy="900208"/>
            <a:chOff x="5520592" y="1655178"/>
            <a:chExt cx="1846083" cy="889720"/>
          </a:xfrm>
        </p:grpSpPr>
        <p:sp>
          <p:nvSpPr>
            <p:cNvPr id="23" name="椭圆 22"/>
            <p:cNvSpPr/>
            <p:nvPr>
              <p:custDataLst>
                <p:tags r:id="rId2"/>
              </p:custDataLst>
            </p:nvPr>
          </p:nvSpPr>
          <p:spPr>
            <a:xfrm>
              <a:off x="5998773" y="1655178"/>
              <a:ext cx="889722" cy="889720"/>
            </a:xfrm>
            <a:prstGeom prst="ellipse">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solidFill>
                  <a:schemeClr val="accent1"/>
                </a:solidFill>
                <a:latin typeface="Arial" panose="020B0604020202020204" pitchFamily="34" charset="0"/>
                <a:ea typeface="微软雅黑" panose="020B0503020204020204" charset="-122"/>
              </a:endParaRPr>
            </a:p>
          </p:txBody>
        </p:sp>
        <p:sp>
          <p:nvSpPr>
            <p:cNvPr id="24" name="文本框 23"/>
            <p:cNvSpPr txBox="1"/>
            <p:nvPr>
              <p:custDataLst>
                <p:tags r:id="rId3"/>
              </p:custDataLst>
            </p:nvPr>
          </p:nvSpPr>
          <p:spPr>
            <a:xfrm>
              <a:off x="5520592" y="1729396"/>
              <a:ext cx="1846083" cy="698521"/>
            </a:xfrm>
            <a:prstGeom prst="rect">
              <a:avLst/>
            </a:prstGeom>
            <a:noFill/>
          </p:spPr>
          <p:txBody>
            <a:bodyPr wrap="square" rtlCol="0">
              <a:normAutofit fontScale="97500" lnSpcReduction="20000"/>
            </a:bodyPr>
            <a:lstStyle/>
            <a:p>
              <a:pPr algn="ctr"/>
              <a:r>
                <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rPr>
                <a:t>03</a:t>
              </a:r>
              <a:endPar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endParaRPr>
            </a:p>
          </p:txBody>
        </p:sp>
      </p:grpSp>
      <p:sp>
        <p:nvSpPr>
          <p:cNvPr id="2" name="标题 1"/>
          <p:cNvSpPr>
            <a:spLocks noGrp="1"/>
          </p:cNvSpPr>
          <p:nvPr>
            <p:ph type="title"/>
            <p:custDataLst>
              <p:tags r:id="rId4"/>
            </p:custDataLst>
          </p:nvPr>
        </p:nvSpPr>
        <p:spPr/>
        <p:txBody>
          <a:bodyPr>
            <a:normAutofit/>
          </a:bodyPr>
          <a:lstStyle/>
          <a:p>
            <a:r>
              <a:rPr lang="zh-CN" altLang="en-US" dirty="0"/>
              <a:t>系统</a:t>
            </a:r>
            <a:r>
              <a:rPr lang="zh-CN" altLang="en-US" dirty="0"/>
              <a:t>架构</a:t>
            </a:r>
            <a:endParaRPr lang="zh-CN" altLang="en-US" dirty="0"/>
          </a:p>
        </p:txBody>
      </p:sp>
      <p:sp>
        <p:nvSpPr>
          <p:cNvPr id="3" name="文本占位符 2"/>
          <p:cNvSpPr>
            <a:spLocks noGrp="1"/>
          </p:cNvSpPr>
          <p:nvPr>
            <p:ph type="body" idx="1"/>
            <p:custDataLst>
              <p:tags r:id="rId5"/>
            </p:custDataLst>
          </p:nvPr>
        </p:nvSpPr>
        <p:spPr>
          <a:xfrm>
            <a:off x="3415665" y="3822065"/>
            <a:ext cx="5361305" cy="2040255"/>
          </a:xfrm>
        </p:spPr>
        <p:txBody>
          <a:bodyPr>
            <a:normAutofit/>
          </a:bodyPr>
          <a:lstStyle/>
          <a:p>
            <a:r>
              <a:rPr lang="zh-CN" altLang="en-US" dirty="0"/>
              <a:t>音乐推荐</a:t>
            </a:r>
            <a:endParaRPr lang="zh-CN" altLang="en-US" dirty="0"/>
          </a:p>
          <a:p>
            <a:r>
              <a:rPr lang="zh-CN" altLang="en-US" dirty="0"/>
              <a:t>音乐室</a:t>
            </a:r>
            <a:r>
              <a:rPr lang="zh-CN" altLang="en-US" dirty="0"/>
              <a:t>社交</a:t>
            </a:r>
            <a:endParaRPr lang="zh-CN" altLang="en-US" dirty="0"/>
          </a:p>
          <a:p>
            <a:r>
              <a:rPr lang="zh-CN" altLang="en-US" dirty="0"/>
              <a:t>随笔</a:t>
            </a:r>
            <a:r>
              <a:rPr lang="zh-CN" altLang="en-US" dirty="0"/>
              <a:t>记录</a:t>
            </a:r>
            <a:endParaRPr lang="zh-CN" altLang="en-US" dirty="0"/>
          </a:p>
          <a:p>
            <a:r>
              <a:rPr lang="zh-CN" altLang="en-US" dirty="0"/>
              <a:t>好友互访</a:t>
            </a:r>
            <a:r>
              <a:rPr lang="zh-CN" altLang="en-US" dirty="0"/>
              <a:t>留言</a:t>
            </a:r>
            <a:endParaRPr lang="zh-CN" altLang="en-US" dirty="0"/>
          </a:p>
        </p:txBody>
      </p:sp>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custDataLst>
              <p:tags r:id="rId1"/>
            </p:custDataLst>
          </p:nvPr>
        </p:nvSpPr>
        <p:spPr>
          <a:xfrm>
            <a:off x="-1229825" y="391950"/>
            <a:ext cx="9626400" cy="723600"/>
          </a:xfrm>
        </p:spPr>
        <p:txBody>
          <a:bodyPr>
            <a:normAutofit/>
          </a:bodyPr>
          <a:p>
            <a:r>
              <a:rPr lang="zh-CN" altLang="zh-CN" dirty="0"/>
              <a:t>系统架构</a:t>
            </a:r>
            <a:endParaRPr lang="zh-CN" altLang="zh-CN" dirty="0"/>
          </a:p>
        </p:txBody>
      </p:sp>
      <p:pic>
        <p:nvPicPr>
          <p:cNvPr id="7" name="图片 6" descr="截屏2023-05-10 下午11.20.33"/>
          <p:cNvPicPr>
            <a:picLocks noChangeAspect="1"/>
          </p:cNvPicPr>
          <p:nvPr/>
        </p:nvPicPr>
        <p:blipFill>
          <a:blip r:embed="rId2"/>
          <a:stretch>
            <a:fillRect/>
          </a:stretch>
        </p:blipFill>
        <p:spPr>
          <a:xfrm>
            <a:off x="2552065" y="1342390"/>
            <a:ext cx="6808470" cy="5120640"/>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截屏2023-05-10 下午11.23.24"/>
          <p:cNvPicPr>
            <a:picLocks noChangeAspect="1"/>
          </p:cNvPicPr>
          <p:nvPr/>
        </p:nvPicPr>
        <p:blipFill>
          <a:blip r:embed="rId1"/>
          <a:stretch>
            <a:fillRect/>
          </a:stretch>
        </p:blipFill>
        <p:spPr>
          <a:xfrm>
            <a:off x="2249805" y="1115695"/>
            <a:ext cx="9625965" cy="5514340"/>
          </a:xfrm>
          <a:prstGeom prst="rect">
            <a:avLst/>
          </a:prstGeom>
        </p:spPr>
      </p:pic>
      <p:sp>
        <p:nvSpPr>
          <p:cNvPr id="5" name="标题 4"/>
          <p:cNvSpPr>
            <a:spLocks noGrp="1"/>
          </p:cNvSpPr>
          <p:nvPr>
            <p:ph type="title"/>
            <p:custDataLst>
              <p:tags r:id="rId2"/>
            </p:custDataLst>
          </p:nvPr>
        </p:nvSpPr>
        <p:spPr>
          <a:xfrm>
            <a:off x="-1586695" y="231295"/>
            <a:ext cx="9626400" cy="723600"/>
          </a:xfrm>
        </p:spPr>
        <p:txBody>
          <a:bodyPr>
            <a:normAutofit/>
          </a:bodyPr>
          <a:p>
            <a:r>
              <a:rPr lang="zh-CN" altLang="zh-CN" dirty="0"/>
              <a:t>系统架构</a:t>
            </a:r>
            <a:endParaRPr lang="zh-CN" altLang="zh-CN" dirty="0"/>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08d5b60d0503962384d4d3758733c523"/>
          <p:cNvPicPr>
            <a:picLocks noChangeAspect="1"/>
          </p:cNvPicPr>
          <p:nvPr/>
        </p:nvPicPr>
        <p:blipFill>
          <a:blip r:embed="rId1"/>
          <a:stretch>
            <a:fillRect/>
          </a:stretch>
        </p:blipFill>
        <p:spPr>
          <a:xfrm>
            <a:off x="142240" y="1647825"/>
            <a:ext cx="5314315" cy="3148330"/>
          </a:xfrm>
          <a:prstGeom prst="rect">
            <a:avLst/>
          </a:prstGeom>
        </p:spPr>
      </p:pic>
      <p:sp>
        <p:nvSpPr>
          <p:cNvPr id="5" name="文本框 4"/>
          <p:cNvSpPr txBox="1"/>
          <p:nvPr/>
        </p:nvSpPr>
        <p:spPr>
          <a:xfrm>
            <a:off x="142240" y="4796790"/>
            <a:ext cx="5214620" cy="368300"/>
          </a:xfrm>
          <a:prstGeom prst="rect">
            <a:avLst/>
          </a:prstGeom>
          <a:noFill/>
        </p:spPr>
        <p:txBody>
          <a:bodyPr wrap="square" rtlCol="0" anchor="t">
            <a:spAutoFit/>
          </a:bodyPr>
          <a:p>
            <a:r>
              <a:rPr lang="zh-CN" altLang="en-US"/>
              <a:t>https://developer.music.163.com/st/developer</a:t>
            </a:r>
            <a:endParaRPr lang="zh-CN" altLang="en-US"/>
          </a:p>
        </p:txBody>
      </p:sp>
      <p:pic>
        <p:nvPicPr>
          <p:cNvPr id="6" name="图片 5" descr="53d707ff157ac6e6f257efb1fff75b4e_0"/>
          <p:cNvPicPr>
            <a:picLocks noChangeAspect="1"/>
          </p:cNvPicPr>
          <p:nvPr/>
        </p:nvPicPr>
        <p:blipFill>
          <a:blip r:embed="rId2"/>
          <a:stretch>
            <a:fillRect/>
          </a:stretch>
        </p:blipFill>
        <p:spPr>
          <a:xfrm>
            <a:off x="6576695" y="1647825"/>
            <a:ext cx="4857750" cy="2876550"/>
          </a:xfrm>
          <a:prstGeom prst="rect">
            <a:avLst/>
          </a:prstGeom>
        </p:spPr>
      </p:pic>
      <p:sp>
        <p:nvSpPr>
          <p:cNvPr id="7" name="文本框 6"/>
          <p:cNvSpPr txBox="1"/>
          <p:nvPr/>
        </p:nvSpPr>
        <p:spPr>
          <a:xfrm>
            <a:off x="6196330" y="4658360"/>
            <a:ext cx="6123305" cy="645160"/>
          </a:xfrm>
          <a:prstGeom prst="rect">
            <a:avLst/>
          </a:prstGeom>
          <a:noFill/>
        </p:spPr>
        <p:txBody>
          <a:bodyPr wrap="square" rtlCol="0" anchor="t">
            <a:spAutoFit/>
          </a:bodyPr>
          <a:p>
            <a:r>
              <a:rPr lang="zh-CN" altLang="en-US"/>
              <a:t>https://developer.huawei.com/consumer/cn/doc/development/HMSCore-Guides/introduction-0000001256230103</a:t>
            </a:r>
            <a:endParaRPr lang="zh-CN" altLang="en-US"/>
          </a:p>
        </p:txBody>
      </p:sp>
      <p:sp>
        <p:nvSpPr>
          <p:cNvPr id="9" name="矩形 8"/>
          <p:cNvSpPr/>
          <p:nvPr/>
        </p:nvSpPr>
        <p:spPr>
          <a:xfrm>
            <a:off x="142240" y="134620"/>
            <a:ext cx="2776220" cy="645160"/>
          </a:xfrm>
          <a:prstGeom prst="rect">
            <a:avLst/>
          </a:prstGeom>
          <a:noFill/>
          <a:ln>
            <a:noFill/>
          </a:ln>
        </p:spPr>
        <p:txBody>
          <a:bodyPr wrap="none" rtlCol="0" anchor="t">
            <a:spAutoFit/>
            <a:scene3d>
              <a:camera prst="orthographicFront"/>
              <a:lightRig rig="threePt" dir="t"/>
            </a:scene3d>
          </a:bodyPr>
          <a:p>
            <a:pPr algn="ctr"/>
            <a:r>
              <a:rPr lang="en-US" altLang="zh-CN" sz="3600" b="1">
                <a:ln w="22225">
                  <a:solidFill>
                    <a:schemeClr val="accent2"/>
                  </a:solidFill>
                  <a:prstDash val="solid"/>
                </a:ln>
                <a:solidFill>
                  <a:schemeClr val="accent2">
                    <a:lumMod val="40000"/>
                    <a:lumOff val="60000"/>
                    <a:lumMod val="40000"/>
                    <a:lumOff val="60000"/>
                  </a:schemeClr>
                </a:solidFill>
                <a:effectLst/>
              </a:rPr>
              <a:t>API</a:t>
            </a:r>
            <a:r>
              <a:rPr lang="zh-CN" altLang="en-US" sz="3600" b="1">
                <a:ln w="22225">
                  <a:solidFill>
                    <a:schemeClr val="accent2"/>
                  </a:solidFill>
                  <a:prstDash val="solid"/>
                </a:ln>
                <a:solidFill>
                  <a:schemeClr val="accent2">
                    <a:lumMod val="40000"/>
                    <a:lumOff val="60000"/>
                    <a:lumMod val="40000"/>
                    <a:lumOff val="60000"/>
                  </a:schemeClr>
                </a:solidFill>
                <a:effectLst/>
              </a:rPr>
              <a:t>接口调用</a:t>
            </a:r>
            <a:endParaRPr lang="zh-CN" altLang="en-US" sz="3600" b="1">
              <a:ln w="22225">
                <a:solidFill>
                  <a:schemeClr val="accent2"/>
                </a:solidFill>
                <a:prstDash val="solid"/>
              </a:ln>
              <a:solidFill>
                <a:schemeClr val="accent2">
                  <a:lumMod val="40000"/>
                  <a:lumOff val="60000"/>
                  <a:lumMod val="40000"/>
                  <a:lumOff val="60000"/>
                </a:schemeClr>
              </a:solidFill>
              <a:effectLst/>
            </a:endParaRPr>
          </a:p>
        </p:txBody>
      </p:sp>
      <p:sp>
        <p:nvSpPr>
          <p:cNvPr id="10" name="矩形 9"/>
          <p:cNvSpPr/>
          <p:nvPr/>
        </p:nvSpPr>
        <p:spPr>
          <a:xfrm>
            <a:off x="1639888" y="1186815"/>
            <a:ext cx="2218055" cy="460375"/>
          </a:xfrm>
          <a:prstGeom prst="rect">
            <a:avLst/>
          </a:prstGeom>
          <a:noFill/>
          <a:ln>
            <a:noFill/>
          </a:ln>
        </p:spPr>
        <p:txBody>
          <a:bodyPr wrap="none" rtlCol="0" anchor="t">
            <a:spAutoFit/>
          </a:bodyPr>
          <a:p>
            <a:pPr algn="ctr"/>
            <a:r>
              <a:rPr lang="zh-CN" altLang="en-US" sz="2400" b="1">
                <a:ln/>
                <a:solidFill>
                  <a:schemeClr val="accent1"/>
                </a:solidFill>
                <a:effectLst>
                  <a:outerShdw blurRad="38100" dist="25400" dir="5400000" algn="ctr" rotWithShape="0">
                    <a:srgbClr val="6E747A">
                      <a:alpha val="43000"/>
                      <a:alpha val="43000"/>
                    </a:srgbClr>
                  </a:outerShdw>
                </a:effectLst>
              </a:rPr>
              <a:t>网易云音乐</a:t>
            </a:r>
            <a:r>
              <a:rPr lang="en-US" altLang="zh-CN" sz="2400" b="1">
                <a:ln/>
                <a:solidFill>
                  <a:schemeClr val="accent1"/>
                </a:solidFill>
                <a:effectLst>
                  <a:outerShdw blurRad="38100" dist="25400" dir="5400000" algn="ctr" rotWithShape="0">
                    <a:srgbClr val="6E747A">
                      <a:alpha val="43000"/>
                      <a:alpha val="43000"/>
                    </a:srgbClr>
                  </a:outerShdw>
                </a:effectLst>
              </a:rPr>
              <a:t>API</a:t>
            </a:r>
            <a:endParaRPr lang="en-US" altLang="zh-CN" sz="2400" b="1">
              <a:ln/>
              <a:solidFill>
                <a:schemeClr val="accent1"/>
              </a:solidFill>
              <a:effectLst>
                <a:outerShdw blurRad="38100" dist="25400" dir="5400000" algn="ctr" rotWithShape="0">
                  <a:srgbClr val="6E747A">
                    <a:alpha val="43000"/>
                    <a:alpha val="43000"/>
                  </a:srgbClr>
                </a:outerShdw>
              </a:effectLst>
            </a:endParaRPr>
          </a:p>
        </p:txBody>
      </p:sp>
      <p:sp>
        <p:nvSpPr>
          <p:cNvPr id="11" name="矩形 10"/>
          <p:cNvSpPr/>
          <p:nvPr/>
        </p:nvSpPr>
        <p:spPr>
          <a:xfrm>
            <a:off x="7743191" y="1053465"/>
            <a:ext cx="2523490" cy="460375"/>
          </a:xfrm>
          <a:prstGeom prst="rect">
            <a:avLst/>
          </a:prstGeom>
          <a:noFill/>
          <a:ln>
            <a:noFill/>
          </a:ln>
        </p:spPr>
        <p:txBody>
          <a:bodyPr wrap="none" rtlCol="0" anchor="t">
            <a:spAutoFit/>
          </a:bodyPr>
          <a:p>
            <a:pPr algn="ctr"/>
            <a:r>
              <a:rPr lang="zh-CN" altLang="en-US" sz="2400" b="1">
                <a:solidFill>
                  <a:schemeClr val="accent1"/>
                </a:solidFill>
                <a:effectLst>
                  <a:outerShdw blurRad="38100" dist="25400" dir="5400000" algn="ctr" rotWithShape="0">
                    <a:srgbClr val="6E747A">
                      <a:alpha val="43000"/>
                      <a:alpha val="43000"/>
                    </a:srgbClr>
                  </a:outerShdw>
                </a:effectLst>
              </a:rPr>
              <a:t>华为天气服务</a:t>
            </a:r>
            <a:r>
              <a:rPr lang="en-US" altLang="zh-CN" sz="2400" b="1">
                <a:solidFill>
                  <a:schemeClr val="accent1"/>
                </a:solidFill>
                <a:effectLst>
                  <a:outerShdw blurRad="38100" dist="25400" dir="5400000" algn="ctr" rotWithShape="0">
                    <a:srgbClr val="6E747A">
                      <a:alpha val="43000"/>
                      <a:alpha val="43000"/>
                    </a:srgbClr>
                  </a:outerShdw>
                </a:effectLst>
              </a:rPr>
              <a:t>API</a:t>
            </a:r>
            <a:endParaRPr lang="en-US" altLang="zh-CN" sz="2400" b="1">
              <a:solidFill>
                <a:schemeClr val="accent1"/>
              </a:solidFill>
              <a:effectLst>
                <a:outerShdw blurRad="38100" dist="25400" dir="5400000" algn="ctr" rotWithShape="0">
                  <a:srgbClr val="6E747A">
                    <a:alpha val="43000"/>
                    <a:alpha val="43000"/>
                  </a:srgbClr>
                </a:outerShdw>
              </a:effectLst>
            </a:endParaRPr>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5162105" y="1566319"/>
            <a:ext cx="1867844" cy="900208"/>
            <a:chOff x="5520592" y="1655178"/>
            <a:chExt cx="1846083" cy="889720"/>
          </a:xfrm>
        </p:grpSpPr>
        <p:sp>
          <p:nvSpPr>
            <p:cNvPr id="23" name="椭圆 22"/>
            <p:cNvSpPr/>
            <p:nvPr>
              <p:custDataLst>
                <p:tags r:id="rId2"/>
              </p:custDataLst>
            </p:nvPr>
          </p:nvSpPr>
          <p:spPr>
            <a:xfrm>
              <a:off x="5998773" y="1655178"/>
              <a:ext cx="889722" cy="889720"/>
            </a:xfrm>
            <a:prstGeom prst="ellipse">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solidFill>
                  <a:schemeClr val="accent1"/>
                </a:solidFill>
                <a:latin typeface="Arial" panose="020B0604020202020204" pitchFamily="34" charset="0"/>
                <a:ea typeface="微软雅黑" panose="020B0503020204020204" charset="-122"/>
              </a:endParaRPr>
            </a:p>
          </p:txBody>
        </p:sp>
        <p:sp>
          <p:nvSpPr>
            <p:cNvPr id="24" name="文本框 23"/>
            <p:cNvSpPr txBox="1"/>
            <p:nvPr>
              <p:custDataLst>
                <p:tags r:id="rId3"/>
              </p:custDataLst>
            </p:nvPr>
          </p:nvSpPr>
          <p:spPr>
            <a:xfrm>
              <a:off x="5520592" y="1729396"/>
              <a:ext cx="1846083" cy="698521"/>
            </a:xfrm>
            <a:prstGeom prst="rect">
              <a:avLst/>
            </a:prstGeom>
            <a:noFill/>
          </p:spPr>
          <p:txBody>
            <a:bodyPr wrap="square" rtlCol="0">
              <a:normAutofit fontScale="97500" lnSpcReduction="20000"/>
            </a:bodyPr>
            <a:lstStyle/>
            <a:p>
              <a:pPr algn="ctr"/>
              <a:r>
                <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rPr>
                <a:t>04</a:t>
              </a:r>
              <a:endPar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endParaRPr>
            </a:p>
          </p:txBody>
        </p:sp>
      </p:grpSp>
      <p:sp>
        <p:nvSpPr>
          <p:cNvPr id="2" name="标题 1"/>
          <p:cNvSpPr>
            <a:spLocks noGrp="1"/>
          </p:cNvSpPr>
          <p:nvPr>
            <p:ph type="title"/>
            <p:custDataLst>
              <p:tags r:id="rId4"/>
            </p:custDataLst>
          </p:nvPr>
        </p:nvSpPr>
        <p:spPr/>
        <p:txBody>
          <a:bodyPr>
            <a:normAutofit/>
          </a:bodyPr>
          <a:lstStyle/>
          <a:p>
            <a:r>
              <a:rPr lang="zh-CN" altLang="en-US" dirty="0"/>
              <a:t>界面展示</a:t>
            </a:r>
            <a:endParaRPr lang="zh-CN" altLang="en-US" dirty="0"/>
          </a:p>
        </p:txBody>
      </p:sp>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41CA0355-7EF2-973A-E4DE-A215A708793C}"/>
          <p:cNvPicPr>
            <a:picLocks noChangeAspect="1"/>
          </p:cNvPicPr>
          <p:nvPr/>
        </p:nvPicPr>
        <p:blipFill>
          <a:blip r:embed="rId1"/>
          <a:stretch>
            <a:fillRect/>
          </a:stretch>
        </p:blipFill>
        <p:spPr>
          <a:xfrm>
            <a:off x="1518285" y="996950"/>
            <a:ext cx="9608820" cy="4863465"/>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29.18"/>
          <p:cNvPicPr>
            <a:picLocks noChangeAspect="1"/>
          </p:cNvPicPr>
          <p:nvPr/>
        </p:nvPicPr>
        <p:blipFill>
          <a:blip r:embed="rId1"/>
          <a:stretch>
            <a:fillRect/>
          </a:stretch>
        </p:blipFill>
        <p:spPr>
          <a:xfrm>
            <a:off x="0" y="0"/>
            <a:ext cx="12192000" cy="69723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6" action="ppaction://hlinksldjump"/>
          </p:cNvPr>
          <p:cNvSpPr/>
          <p:nvPr/>
        </p:nvSpPr>
        <p:spPr>
          <a:xfrm>
            <a:off x="9936480" y="1722755"/>
            <a:ext cx="972185"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7"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8" action="ppaction://hlinksldjump"/>
          </p:cNvPr>
          <p:cNvSpPr/>
          <p:nvPr/>
        </p:nvSpPr>
        <p:spPr>
          <a:xfrm>
            <a:off x="6497320" y="104775"/>
            <a:ext cx="2092325" cy="3594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a:hlinkClick r:id="rId9" action="ppaction://hlinksldjump"/>
          </p:cNvPr>
          <p:cNvSpPr/>
          <p:nvPr/>
        </p:nvSpPr>
        <p:spPr>
          <a:xfrm>
            <a:off x="1082675" y="2072640"/>
            <a:ext cx="1965960" cy="6178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0"/>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29.28"/>
          <p:cNvPicPr>
            <a:picLocks noChangeAspect="1"/>
          </p:cNvPicPr>
          <p:nvPr/>
        </p:nvPicPr>
        <p:blipFill>
          <a:blip r:embed="rId1"/>
          <a:stretch>
            <a:fillRect/>
          </a:stretch>
        </p:blipFill>
        <p:spPr>
          <a:xfrm>
            <a:off x="0" y="-66040"/>
            <a:ext cx="12192000" cy="692404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7" action="ppaction://hlinksldjump"/>
          </p:cNvPr>
          <p:cNvSpPr/>
          <p:nvPr/>
        </p:nvSpPr>
        <p:spPr>
          <a:xfrm>
            <a:off x="6497320" y="104775"/>
            <a:ext cx="2092325" cy="3594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29.38"/>
          <p:cNvPicPr>
            <a:picLocks noChangeAspect="1"/>
          </p:cNvPicPr>
          <p:nvPr/>
        </p:nvPicPr>
        <p:blipFill>
          <a:blip r:embed="rId1"/>
          <a:stretch>
            <a:fillRect/>
          </a:stretch>
        </p:blipFill>
        <p:spPr>
          <a:xfrm>
            <a:off x="0" y="-49530"/>
            <a:ext cx="12191365" cy="6906895"/>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action="ppaction://hlinksldjump"/>
          </p:cNvPr>
          <p:cNvSpPr/>
          <p:nvPr/>
        </p:nvSpPr>
        <p:spPr>
          <a:xfrm>
            <a:off x="2687320" y="100965"/>
            <a:ext cx="1046480" cy="3282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30.08"/>
          <p:cNvPicPr>
            <a:picLocks noChangeAspect="1"/>
          </p:cNvPicPr>
          <p:nvPr/>
        </p:nvPicPr>
        <p:blipFill>
          <a:blip r:embed="rId1"/>
          <a:stretch>
            <a:fillRect/>
          </a:stretch>
        </p:blipFill>
        <p:spPr>
          <a:xfrm>
            <a:off x="0" y="-99060"/>
            <a:ext cx="12191365" cy="6956425"/>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action="ppaction://hlinksldjump"/>
          </p:cNvPr>
          <p:cNvSpPr/>
          <p:nvPr/>
        </p:nvSpPr>
        <p:spPr>
          <a:xfrm>
            <a:off x="6669405" y="544830"/>
            <a:ext cx="2513330" cy="6711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descr="descript"/>
          <p:cNvPicPr/>
          <p:nvPr/>
        </p:nvPicPr>
        <p:blipFill>
          <a:blip r:embed="rId1"/>
          <a:srcRect/>
          <a:stretch>
            <a:fillRect/>
          </a:stretch>
        </p:blipFill>
        <p:spPr>
          <a:xfrm>
            <a:off x="1282065" y="850265"/>
            <a:ext cx="9627235" cy="5156835"/>
          </a:xfrm>
          <a:prstGeom prst="rect">
            <a:avLst/>
          </a:prstGeom>
          <a:solidFill>
            <a:srgbClr val="FFFFFF"/>
          </a:solidFill>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4.16.15"/>
          <p:cNvPicPr>
            <a:picLocks noChangeAspect="1"/>
          </p:cNvPicPr>
          <p:nvPr/>
        </p:nvPicPr>
        <p:blipFill>
          <a:blip r:embed="rId1"/>
          <a:stretch>
            <a:fillRect/>
          </a:stretch>
        </p:blipFill>
        <p:spPr>
          <a:xfrm>
            <a:off x="0" y="0"/>
            <a:ext cx="12191365" cy="68580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action="ppaction://hlinksldjump"/>
          </p:cNvPr>
          <p:cNvSpPr/>
          <p:nvPr/>
        </p:nvSpPr>
        <p:spPr>
          <a:xfrm>
            <a:off x="6793865" y="5247640"/>
            <a:ext cx="2607945" cy="60896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29.48"/>
          <p:cNvPicPr>
            <a:picLocks noChangeAspect="1"/>
          </p:cNvPicPr>
          <p:nvPr/>
        </p:nvPicPr>
        <p:blipFill>
          <a:blip r:embed="rId1"/>
          <a:stretch>
            <a:fillRect/>
          </a:stretch>
        </p:blipFill>
        <p:spPr>
          <a:xfrm>
            <a:off x="0" y="0"/>
            <a:ext cx="12192635" cy="685927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action="ppaction://hlinksldjump"/>
          </p:cNvPr>
          <p:cNvSpPr/>
          <p:nvPr/>
        </p:nvSpPr>
        <p:spPr>
          <a:xfrm>
            <a:off x="10542270" y="907415"/>
            <a:ext cx="1483360" cy="5619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33.47"/>
          <p:cNvPicPr>
            <a:picLocks noChangeAspect="1"/>
          </p:cNvPicPr>
          <p:nvPr/>
        </p:nvPicPr>
        <p:blipFill>
          <a:blip r:embed="rId1"/>
          <a:stretch>
            <a:fillRect/>
          </a:stretch>
        </p:blipFill>
        <p:spPr>
          <a:xfrm>
            <a:off x="0" y="-218440"/>
            <a:ext cx="12191365" cy="7070725"/>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4.33.16"/>
          <p:cNvPicPr>
            <a:picLocks noChangeAspect="1"/>
          </p:cNvPicPr>
          <p:nvPr/>
        </p:nvPicPr>
        <p:blipFill>
          <a:blip r:embed="rId1"/>
          <a:stretch>
            <a:fillRect/>
          </a:stretch>
        </p:blipFill>
        <p:spPr>
          <a:xfrm>
            <a:off x="0" y="0"/>
            <a:ext cx="12191365" cy="68580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8.23.39"/>
          <p:cNvPicPr>
            <a:picLocks noChangeAspect="1"/>
          </p:cNvPicPr>
          <p:nvPr/>
        </p:nvPicPr>
        <p:blipFill>
          <a:blip r:embed="rId1"/>
          <a:stretch>
            <a:fillRect/>
          </a:stretch>
        </p:blipFill>
        <p:spPr>
          <a:xfrm>
            <a:off x="0" y="-133985"/>
            <a:ext cx="12192635" cy="6991985"/>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34.35"/>
          <p:cNvPicPr>
            <a:picLocks noChangeAspect="1"/>
          </p:cNvPicPr>
          <p:nvPr/>
        </p:nvPicPr>
        <p:blipFill>
          <a:blip r:embed="rId1"/>
          <a:stretch>
            <a:fillRect/>
          </a:stretch>
        </p:blipFill>
        <p:spPr>
          <a:xfrm>
            <a:off x="-116840" y="-29210"/>
            <a:ext cx="12403455" cy="6980555"/>
          </a:xfrm>
          <a:prstGeom prst="rect">
            <a:avLst/>
          </a:prstGeom>
        </p:spPr>
      </p:pic>
      <p:sp>
        <p:nvSpPr>
          <p:cNvPr id="5" name="矩形 4">
            <a:hlinkClick r:id="rId2" action="ppaction://hlinksldjump"/>
          </p:cNvPr>
          <p:cNvSpPr/>
          <p:nvPr/>
        </p:nvSpPr>
        <p:spPr>
          <a:xfrm>
            <a:off x="6470650" y="1938020"/>
            <a:ext cx="1358900" cy="5626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575560"/>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2961640"/>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6"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7" action="ppaction://hlinksldjump"/>
          </p:cNvPr>
          <p:cNvSpPr/>
          <p:nvPr/>
        </p:nvSpPr>
        <p:spPr>
          <a:xfrm>
            <a:off x="174625" y="2193925"/>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8" action="ppaction://hlinksldjump"/>
          </p:cNvPr>
          <p:cNvSpPr/>
          <p:nvPr/>
        </p:nvSpPr>
        <p:spPr>
          <a:xfrm>
            <a:off x="1692910" y="2546985"/>
            <a:ext cx="1764665" cy="103060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8.25.15"/>
          <p:cNvPicPr>
            <a:picLocks noChangeAspect="1"/>
          </p:cNvPicPr>
          <p:nvPr/>
        </p:nvPicPr>
        <p:blipFill>
          <a:blip r:embed="rId1"/>
          <a:stretch>
            <a:fillRect/>
          </a:stretch>
        </p:blipFill>
        <p:spPr>
          <a:xfrm>
            <a:off x="0" y="-185420"/>
            <a:ext cx="12192000" cy="7043420"/>
          </a:xfrm>
          <a:prstGeom prst="rect">
            <a:avLst/>
          </a:prstGeom>
        </p:spPr>
      </p:pic>
      <p:sp>
        <p:nvSpPr>
          <p:cNvPr id="5" name="圆角矩形 4">
            <a:hlinkClick r:id="rId2" action="ppaction://hlinksldjump"/>
          </p:cNvPr>
          <p:cNvSpPr/>
          <p:nvPr/>
        </p:nvSpPr>
        <p:spPr>
          <a:xfrm>
            <a:off x="174625" y="2575560"/>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61640"/>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93925"/>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action="ppaction://hlinksldjump"/>
          </p:cNvPr>
          <p:cNvSpPr/>
          <p:nvPr/>
        </p:nvSpPr>
        <p:spPr>
          <a:xfrm>
            <a:off x="4998085" y="4389755"/>
            <a:ext cx="1233805" cy="4527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8" action="ppaction://hlinksldjump"/>
          </p:cNvPr>
          <p:cNvSpPr/>
          <p:nvPr/>
        </p:nvSpPr>
        <p:spPr>
          <a:xfrm>
            <a:off x="6998335" y="4389755"/>
            <a:ext cx="1233805" cy="4527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9.14.35"/>
          <p:cNvPicPr>
            <a:picLocks noChangeAspect="1"/>
          </p:cNvPicPr>
          <p:nvPr/>
        </p:nvPicPr>
        <p:blipFill>
          <a:blip r:embed="rId1"/>
          <a:stretch>
            <a:fillRect/>
          </a:stretch>
        </p:blipFill>
        <p:spPr>
          <a:xfrm>
            <a:off x="0" y="0"/>
            <a:ext cx="12191365" cy="68580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10.11.49"/>
          <p:cNvPicPr>
            <a:picLocks noChangeAspect="1"/>
          </p:cNvPicPr>
          <p:nvPr/>
        </p:nvPicPr>
        <p:blipFill>
          <a:blip r:embed="rId1"/>
          <a:stretch>
            <a:fillRect/>
          </a:stretch>
        </p:blipFill>
        <p:spPr>
          <a:xfrm>
            <a:off x="0" y="0"/>
            <a:ext cx="12192635" cy="68580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6" action="ppaction://hlinksldjump"/>
          </p:cNvPr>
          <p:cNvSpPr/>
          <p:nvPr/>
        </p:nvSpPr>
        <p:spPr>
          <a:xfrm>
            <a:off x="6029325" y="4279265"/>
            <a:ext cx="1171575" cy="51562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7" action="ppaction://hlinksldjump"/>
          </p:cNvPr>
          <p:cNvSpPr/>
          <p:nvPr/>
        </p:nvSpPr>
        <p:spPr>
          <a:xfrm>
            <a:off x="174625" y="214249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t>单击此处添加标题</a:t>
            </a:r>
            <a:endParaRPr lang="zh-CN" altLang="zh-CN" dirty="0"/>
          </a:p>
        </p:txBody>
      </p:sp>
      <p:pic>
        <p:nvPicPr>
          <p:cNvPr id="3" name="内容占位符 2" descr="close-up-foliage-green-797797"/>
          <p:cNvPicPr>
            <a:picLocks noGrp="1" noChangeAspect="1"/>
          </p:cNvPicPr>
          <p:nvPr>
            <p:ph sz="quarter" idx="13"/>
            <p:custDataLst>
              <p:tags r:id="rId2"/>
            </p:custDataLst>
          </p:nvPr>
        </p:nvPicPr>
        <p:blipFill>
          <a:blip r:embed="rId3"/>
          <a:stretch>
            <a:fillRect/>
          </a:stretch>
        </p:blipFill>
        <p:spPr>
          <a:xfrm>
            <a:off x="921385" y="1681480"/>
            <a:ext cx="10528935" cy="3211195"/>
          </a:xfrm>
          <a:prstGeom prst="rect">
            <a:avLst/>
          </a:prstGeom>
        </p:spPr>
      </p:pic>
      <p:sp>
        <p:nvSpPr>
          <p:cNvPr id="7" name="文本占位符 6"/>
          <p:cNvSpPr>
            <a:spLocks noGrp="1"/>
          </p:cNvSpPr>
          <p:nvPr>
            <p:ph type="body" sz="quarter" idx="14"/>
            <p:custDataLst>
              <p:tags r:id="rId4"/>
            </p:custDataLst>
          </p:nvPr>
        </p:nvSpPr>
        <p:spPr/>
        <p:txBody>
          <a:bodyPr/>
          <a:lstStyle/>
          <a:p>
            <a:r>
              <a:rPr lang="zh-CN" altLang="en-US" dirty="0"/>
              <a:t>您的正文已经经简明扼要，字字珠玑，但信息却千丝万缕、错综复杂，需要用更多的文字来表述；但请您尽可能提炼思想的精髓，否则容易造成观者的阅读压力，适得其反。</a:t>
            </a:r>
            <a:endParaRPr lang="zh-CN" altLang="en-US" dirty="0"/>
          </a:p>
        </p:txBody>
      </p:sp>
      <p:pic>
        <p:nvPicPr>
          <p:cNvPr id="2" name="图片 1" descr="截屏2023-04-27 下午10.11.58"/>
          <p:cNvPicPr>
            <a:picLocks noChangeAspect="1"/>
          </p:cNvPicPr>
          <p:nvPr/>
        </p:nvPicPr>
        <p:blipFill>
          <a:blip r:embed="rId5"/>
          <a:stretch>
            <a:fillRect/>
          </a:stretch>
        </p:blipFill>
        <p:spPr>
          <a:xfrm>
            <a:off x="0" y="0"/>
            <a:ext cx="12192635" cy="6858000"/>
          </a:xfrm>
          <a:prstGeom prst="rect">
            <a:avLst/>
          </a:prstGeom>
        </p:spPr>
      </p:pic>
      <p:sp>
        <p:nvSpPr>
          <p:cNvPr id="4" name="圆角矩形 3">
            <a:hlinkClick r:id="rId6"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7"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8"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9"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10" action="ppaction://hlinksldjump"/>
          </p:cNvPr>
          <p:cNvSpPr/>
          <p:nvPr/>
        </p:nvSpPr>
        <p:spPr>
          <a:xfrm>
            <a:off x="5998210" y="3529965"/>
            <a:ext cx="1077595" cy="4838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10"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3" name="文本框 42"/>
          <p:cNvSpPr txBox="1"/>
          <p:nvPr>
            <p:custDataLst>
              <p:tags r:id="rId1"/>
            </p:custDataLst>
          </p:nvPr>
        </p:nvSpPr>
        <p:spPr>
          <a:xfrm>
            <a:off x="758490" y="334598"/>
            <a:ext cx="2310822" cy="583565"/>
          </a:xfrm>
          <a:prstGeom prst="rect">
            <a:avLst/>
          </a:prstGeom>
          <a:noFill/>
        </p:spPr>
        <p:txBody>
          <a:bodyPr wrap="square" rtlCol="0">
            <a:normAutofit/>
          </a:bodyPr>
          <a:lstStyle/>
          <a:p>
            <a:r>
              <a:rPr lang="en-US" altLang="zh-CN" sz="3200" spc="-200" dirty="0">
                <a:solidFill>
                  <a:schemeClr val="bg1">
                    <a:alpha val="37000"/>
                  </a:schemeClr>
                </a:solidFill>
                <a:latin typeface="Arial" panose="020B0604020202020204" pitchFamily="34" charset="0"/>
                <a:ea typeface="微软雅黑" panose="020B0503020204020204" charset="-122"/>
              </a:rPr>
              <a:t>CONTENTS</a:t>
            </a:r>
            <a:endParaRPr lang="en-US" altLang="zh-CN" sz="3200" spc="-200" dirty="0">
              <a:solidFill>
                <a:schemeClr val="bg1">
                  <a:alpha val="37000"/>
                </a:schemeClr>
              </a:solidFill>
              <a:latin typeface="Arial" panose="020B0604020202020204" pitchFamily="34" charset="0"/>
              <a:ea typeface="微软雅黑" panose="020B0503020204020204" charset="-122"/>
            </a:endParaRPr>
          </a:p>
        </p:txBody>
      </p:sp>
      <p:sp>
        <p:nvSpPr>
          <p:cNvPr id="22" name="文本框 21"/>
          <p:cNvSpPr txBox="1"/>
          <p:nvPr>
            <p:custDataLst>
              <p:tags r:id="rId2"/>
            </p:custDataLst>
          </p:nvPr>
        </p:nvSpPr>
        <p:spPr>
          <a:xfrm>
            <a:off x="6610985" y="1659726"/>
            <a:ext cx="3537585" cy="460375"/>
          </a:xfrm>
          <a:prstGeom prst="rect">
            <a:avLst/>
          </a:prstGeom>
          <a:noFill/>
        </p:spPr>
        <p:txBody>
          <a:bodyPr vert="horz" wrap="square" rtlCol="0"/>
          <a:lstStyle/>
          <a:p>
            <a:pPr lvl="0" algn="l">
              <a:lnSpc>
                <a:spcPct val="100000"/>
              </a:lnSpc>
              <a:buClrTx/>
              <a:buSzTx/>
              <a:buFontTx/>
            </a:pPr>
            <a:r>
              <a:rPr lang="zh-CN" altLang="en-US" sz="2400" spc="-200" dirty="0">
                <a:latin typeface="Arial" panose="020B0604020202020204" pitchFamily="34" charset="0"/>
                <a:ea typeface="微软雅黑" panose="020B0503020204020204" charset="-122"/>
                <a:sym typeface="Arial" panose="020B0604020202020204" pitchFamily="34" charset="0"/>
              </a:rPr>
              <a:t>系统简介</a:t>
            </a:r>
            <a:endParaRPr lang="zh-CN" altLang="en-US" sz="2400" spc="-200" dirty="0">
              <a:latin typeface="Arial" panose="020B0604020202020204" pitchFamily="34" charset="0"/>
              <a:ea typeface="微软雅黑" panose="020B0503020204020204" charset="-122"/>
              <a:sym typeface="Arial" panose="020B0604020202020204" pitchFamily="34" charset="0"/>
            </a:endParaRPr>
          </a:p>
        </p:txBody>
      </p:sp>
      <p:sp>
        <p:nvSpPr>
          <p:cNvPr id="24" name="椭圆 23"/>
          <p:cNvSpPr/>
          <p:nvPr>
            <p:custDataLst>
              <p:tags r:id="rId3"/>
            </p:custDataLst>
          </p:nvPr>
        </p:nvSpPr>
        <p:spPr>
          <a:xfrm>
            <a:off x="5700395" y="1507961"/>
            <a:ext cx="998220" cy="738120"/>
          </a:xfrm>
          <a:prstGeom prst="ellipse">
            <a:avLst/>
          </a:prstGeom>
          <a:ln w="12700">
            <a:noFill/>
          </a:ln>
        </p:spPr>
        <p:txBody>
          <a:bodyPr wrap="square">
            <a:normAutofit/>
          </a:bodyPr>
          <a:lstStyle/>
          <a:p>
            <a:pPr algn="ctr"/>
            <a:r>
              <a:rPr lang="en-US" altLang="zh-CN" sz="2800" spc="-200" dirty="0">
                <a:solidFill>
                  <a:schemeClr val="accent1"/>
                </a:solidFill>
                <a:latin typeface="Arial" panose="020B0604020202020204" pitchFamily="34" charset="0"/>
                <a:ea typeface="微软雅黑" panose="020B0503020204020204" charset="-122"/>
              </a:rPr>
              <a:t>01</a:t>
            </a:r>
            <a:endParaRPr lang="en-US" altLang="zh-CN" sz="2800" spc="-200" dirty="0">
              <a:solidFill>
                <a:schemeClr val="accent1"/>
              </a:solidFill>
              <a:latin typeface="Arial" panose="020B0604020202020204" pitchFamily="34" charset="0"/>
              <a:ea typeface="微软雅黑" panose="020B0503020204020204" charset="-122"/>
            </a:endParaRPr>
          </a:p>
        </p:txBody>
      </p:sp>
      <p:sp>
        <p:nvSpPr>
          <p:cNvPr id="25" name="矩形 24"/>
          <p:cNvSpPr/>
          <p:nvPr>
            <p:custDataLst>
              <p:tags r:id="rId4"/>
            </p:custDataLst>
          </p:nvPr>
        </p:nvSpPr>
        <p:spPr>
          <a:xfrm>
            <a:off x="5899785" y="1601306"/>
            <a:ext cx="579120" cy="579120"/>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spc="-200" dirty="0">
              <a:solidFill>
                <a:schemeClr val="accent1"/>
              </a:solidFill>
              <a:latin typeface="微软雅黑" panose="020B0503020204020204" charset="-122"/>
              <a:ea typeface="微软雅黑" panose="020B0503020204020204" charset="-122"/>
            </a:endParaRPr>
          </a:p>
        </p:txBody>
      </p:sp>
      <p:sp>
        <p:nvSpPr>
          <p:cNvPr id="28" name="文本框 27"/>
          <p:cNvSpPr txBox="1"/>
          <p:nvPr>
            <p:custDataLst>
              <p:tags r:id="rId5"/>
            </p:custDataLst>
          </p:nvPr>
        </p:nvSpPr>
        <p:spPr>
          <a:xfrm>
            <a:off x="6610985" y="2806158"/>
            <a:ext cx="3537585" cy="460375"/>
          </a:xfrm>
          <a:prstGeom prst="rect">
            <a:avLst/>
          </a:prstGeom>
          <a:noFill/>
        </p:spPr>
        <p:txBody>
          <a:bodyPr vert="horz" wrap="square" rtlCol="0">
            <a:normAutofit lnSpcReduction="10000"/>
          </a:bodyPr>
          <a:lstStyle/>
          <a:p>
            <a:r>
              <a:rPr lang="zh-CN" altLang="en-US" sz="2400" spc="-200" dirty="0">
                <a:latin typeface="Arial" panose="020B0604020202020204" pitchFamily="34" charset="0"/>
                <a:ea typeface="微软雅黑" panose="020B0503020204020204" charset="-122"/>
              </a:rPr>
              <a:t>系统</a:t>
            </a:r>
            <a:r>
              <a:rPr lang="zh-CN" altLang="en-US" sz="2400" spc="-200" dirty="0">
                <a:latin typeface="Arial" panose="020B0604020202020204" pitchFamily="34" charset="0"/>
                <a:ea typeface="微软雅黑" panose="020B0503020204020204" charset="-122"/>
              </a:rPr>
              <a:t>设计</a:t>
            </a:r>
            <a:endParaRPr lang="zh-CN" altLang="en-US" sz="2400" spc="-200" dirty="0">
              <a:latin typeface="Arial" panose="020B0604020202020204" pitchFamily="34" charset="0"/>
              <a:ea typeface="微软雅黑" panose="020B0503020204020204" charset="-122"/>
            </a:endParaRPr>
          </a:p>
        </p:txBody>
      </p:sp>
      <p:sp>
        <p:nvSpPr>
          <p:cNvPr id="30" name="椭圆 29"/>
          <p:cNvSpPr/>
          <p:nvPr>
            <p:custDataLst>
              <p:tags r:id="rId6"/>
            </p:custDataLst>
          </p:nvPr>
        </p:nvSpPr>
        <p:spPr>
          <a:xfrm>
            <a:off x="5700395" y="2609308"/>
            <a:ext cx="998220" cy="738120"/>
          </a:xfrm>
          <a:prstGeom prst="ellipse">
            <a:avLst/>
          </a:prstGeom>
          <a:ln w="12700">
            <a:noFill/>
          </a:ln>
        </p:spPr>
        <p:txBody>
          <a:bodyPr wrap="square">
            <a:normAutofit/>
          </a:bodyPr>
          <a:lstStyle/>
          <a:p>
            <a:pPr algn="ctr"/>
            <a:r>
              <a:rPr lang="en-US" altLang="zh-CN" sz="2800" spc="-200" dirty="0">
                <a:solidFill>
                  <a:schemeClr val="accent1"/>
                </a:solidFill>
                <a:latin typeface="Arial" panose="020B0604020202020204" pitchFamily="34" charset="0"/>
                <a:ea typeface="微软雅黑" panose="020B0503020204020204" charset="-122"/>
              </a:rPr>
              <a:t>02</a:t>
            </a:r>
            <a:endParaRPr lang="en-US" altLang="zh-CN" sz="2800" spc="-200" dirty="0">
              <a:solidFill>
                <a:schemeClr val="accent1"/>
              </a:solidFill>
              <a:latin typeface="Arial" panose="020B0604020202020204" pitchFamily="34" charset="0"/>
              <a:ea typeface="微软雅黑" panose="020B0503020204020204" charset="-122"/>
            </a:endParaRPr>
          </a:p>
        </p:txBody>
      </p:sp>
      <p:sp>
        <p:nvSpPr>
          <p:cNvPr id="31" name="矩形 30"/>
          <p:cNvSpPr/>
          <p:nvPr>
            <p:custDataLst>
              <p:tags r:id="rId7"/>
            </p:custDataLst>
          </p:nvPr>
        </p:nvSpPr>
        <p:spPr>
          <a:xfrm>
            <a:off x="5899785" y="2702653"/>
            <a:ext cx="579120" cy="579120"/>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spc="-200" dirty="0">
              <a:solidFill>
                <a:schemeClr val="accent1"/>
              </a:solidFill>
              <a:latin typeface="微软雅黑" panose="020B0503020204020204" charset="-122"/>
              <a:ea typeface="微软雅黑" panose="020B0503020204020204" charset="-122"/>
            </a:endParaRPr>
          </a:p>
        </p:txBody>
      </p:sp>
      <p:sp>
        <p:nvSpPr>
          <p:cNvPr id="33" name="文本框 32"/>
          <p:cNvSpPr txBox="1"/>
          <p:nvPr>
            <p:custDataLst>
              <p:tags r:id="rId8"/>
            </p:custDataLst>
          </p:nvPr>
        </p:nvSpPr>
        <p:spPr>
          <a:xfrm>
            <a:off x="6610985" y="3849085"/>
            <a:ext cx="3537585" cy="460375"/>
          </a:xfrm>
          <a:prstGeom prst="rect">
            <a:avLst/>
          </a:prstGeom>
          <a:noFill/>
        </p:spPr>
        <p:txBody>
          <a:bodyPr vert="horz" wrap="square" rtlCol="0">
            <a:normAutofit lnSpcReduction="10000"/>
          </a:bodyPr>
          <a:lstStyle/>
          <a:p>
            <a:r>
              <a:rPr lang="zh-CN" altLang="en-US" sz="2400" spc="-200" dirty="0">
                <a:latin typeface="Arial" panose="020B0604020202020204" pitchFamily="34" charset="0"/>
                <a:ea typeface="微软雅黑" panose="020B0503020204020204" charset="-122"/>
              </a:rPr>
              <a:t>系统</a:t>
            </a:r>
            <a:r>
              <a:rPr lang="zh-CN" altLang="en-US" sz="2400" spc="-200" dirty="0">
                <a:latin typeface="Arial" panose="020B0604020202020204" pitchFamily="34" charset="0"/>
                <a:ea typeface="微软雅黑" panose="020B0503020204020204" charset="-122"/>
              </a:rPr>
              <a:t>架构</a:t>
            </a:r>
            <a:endParaRPr lang="zh-CN" altLang="en-US" sz="2400" spc="-200" dirty="0">
              <a:latin typeface="Arial" panose="020B0604020202020204" pitchFamily="34" charset="0"/>
              <a:ea typeface="微软雅黑" panose="020B0503020204020204" charset="-122"/>
            </a:endParaRPr>
          </a:p>
        </p:txBody>
      </p:sp>
      <p:sp>
        <p:nvSpPr>
          <p:cNvPr id="35" name="椭圆 34"/>
          <p:cNvSpPr/>
          <p:nvPr>
            <p:custDataLst>
              <p:tags r:id="rId9"/>
            </p:custDataLst>
          </p:nvPr>
        </p:nvSpPr>
        <p:spPr>
          <a:xfrm>
            <a:off x="5700395" y="3710655"/>
            <a:ext cx="998220" cy="738120"/>
          </a:xfrm>
          <a:prstGeom prst="ellipse">
            <a:avLst/>
          </a:prstGeom>
          <a:ln w="12700">
            <a:noFill/>
          </a:ln>
        </p:spPr>
        <p:txBody>
          <a:bodyPr wrap="square">
            <a:normAutofit/>
          </a:bodyPr>
          <a:lstStyle/>
          <a:p>
            <a:pPr algn="ctr"/>
            <a:r>
              <a:rPr lang="en-US" altLang="zh-CN" sz="2800" spc="-200" dirty="0">
                <a:solidFill>
                  <a:schemeClr val="accent1"/>
                </a:solidFill>
                <a:latin typeface="Arial" panose="020B0604020202020204" pitchFamily="34" charset="0"/>
                <a:ea typeface="微软雅黑" panose="020B0503020204020204" charset="-122"/>
              </a:rPr>
              <a:t>03</a:t>
            </a:r>
            <a:endParaRPr lang="en-US" altLang="zh-CN" sz="2800" spc="-200" dirty="0">
              <a:solidFill>
                <a:schemeClr val="accent1"/>
              </a:solidFill>
              <a:latin typeface="Arial" panose="020B0604020202020204" pitchFamily="34" charset="0"/>
              <a:ea typeface="微软雅黑" panose="020B0503020204020204" charset="-122"/>
            </a:endParaRPr>
          </a:p>
        </p:txBody>
      </p:sp>
      <p:sp>
        <p:nvSpPr>
          <p:cNvPr id="36" name="矩形 35"/>
          <p:cNvSpPr/>
          <p:nvPr>
            <p:custDataLst>
              <p:tags r:id="rId10"/>
            </p:custDataLst>
          </p:nvPr>
        </p:nvSpPr>
        <p:spPr>
          <a:xfrm>
            <a:off x="5899785" y="3804000"/>
            <a:ext cx="579120" cy="579120"/>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spc="-200" dirty="0">
              <a:solidFill>
                <a:schemeClr val="accent1"/>
              </a:solidFill>
              <a:latin typeface="微软雅黑" panose="020B0503020204020204" charset="-122"/>
              <a:ea typeface="微软雅黑" panose="020B0503020204020204" charset="-122"/>
            </a:endParaRPr>
          </a:p>
        </p:txBody>
      </p:sp>
      <p:sp>
        <p:nvSpPr>
          <p:cNvPr id="38" name="文本框 37"/>
          <p:cNvSpPr txBox="1"/>
          <p:nvPr>
            <p:custDataLst>
              <p:tags r:id="rId11"/>
            </p:custDataLst>
          </p:nvPr>
        </p:nvSpPr>
        <p:spPr>
          <a:xfrm>
            <a:off x="6610985" y="4950432"/>
            <a:ext cx="3537585" cy="460375"/>
          </a:xfrm>
          <a:prstGeom prst="rect">
            <a:avLst/>
          </a:prstGeom>
          <a:noFill/>
        </p:spPr>
        <p:txBody>
          <a:bodyPr vert="horz" wrap="square" rtlCol="0">
            <a:normAutofit lnSpcReduction="10000"/>
          </a:bodyPr>
          <a:lstStyle/>
          <a:p>
            <a:r>
              <a:rPr lang="zh-CN" altLang="en-US" sz="2400" spc="-200" dirty="0">
                <a:latin typeface="Arial" panose="020B0604020202020204" pitchFamily="34" charset="0"/>
                <a:ea typeface="微软雅黑" panose="020B0503020204020204" charset="-122"/>
              </a:rPr>
              <a:t>界面展示</a:t>
            </a:r>
            <a:endParaRPr lang="zh-CN" altLang="en-US" sz="2400" spc="-200" dirty="0">
              <a:latin typeface="Arial" panose="020B0604020202020204" pitchFamily="34" charset="0"/>
              <a:ea typeface="微软雅黑" panose="020B0503020204020204" charset="-122"/>
            </a:endParaRPr>
          </a:p>
        </p:txBody>
      </p:sp>
      <p:sp>
        <p:nvSpPr>
          <p:cNvPr id="40" name="椭圆 39"/>
          <p:cNvSpPr/>
          <p:nvPr>
            <p:custDataLst>
              <p:tags r:id="rId12"/>
            </p:custDataLst>
          </p:nvPr>
        </p:nvSpPr>
        <p:spPr>
          <a:xfrm>
            <a:off x="5700395" y="4812002"/>
            <a:ext cx="998220" cy="738120"/>
          </a:xfrm>
          <a:prstGeom prst="ellipse">
            <a:avLst/>
          </a:prstGeom>
          <a:ln w="12700">
            <a:noFill/>
          </a:ln>
        </p:spPr>
        <p:txBody>
          <a:bodyPr wrap="square">
            <a:normAutofit/>
          </a:bodyPr>
          <a:lstStyle/>
          <a:p>
            <a:pPr algn="ctr"/>
            <a:r>
              <a:rPr lang="en-US" altLang="zh-CN" sz="2800" spc="-200" dirty="0">
                <a:solidFill>
                  <a:schemeClr val="accent1"/>
                </a:solidFill>
                <a:latin typeface="Arial" panose="020B0604020202020204" pitchFamily="34" charset="0"/>
                <a:ea typeface="微软雅黑" panose="020B0503020204020204" charset="-122"/>
              </a:rPr>
              <a:t>04</a:t>
            </a:r>
            <a:endParaRPr lang="en-US" altLang="zh-CN" sz="2800" spc="-200" dirty="0">
              <a:solidFill>
                <a:schemeClr val="accent1"/>
              </a:solidFill>
              <a:latin typeface="Arial" panose="020B0604020202020204" pitchFamily="34" charset="0"/>
              <a:ea typeface="微软雅黑" panose="020B0503020204020204" charset="-122"/>
            </a:endParaRPr>
          </a:p>
        </p:txBody>
      </p:sp>
      <p:sp>
        <p:nvSpPr>
          <p:cNvPr id="41" name="矩形 40"/>
          <p:cNvSpPr/>
          <p:nvPr>
            <p:custDataLst>
              <p:tags r:id="rId13"/>
            </p:custDataLst>
          </p:nvPr>
        </p:nvSpPr>
        <p:spPr>
          <a:xfrm>
            <a:off x="5899785" y="4905347"/>
            <a:ext cx="579120" cy="579120"/>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spc="-200" dirty="0">
              <a:solidFill>
                <a:schemeClr val="accent1"/>
              </a:solidFill>
              <a:latin typeface="微软雅黑" panose="020B0503020204020204" charset="-122"/>
              <a:ea typeface="微软雅黑" panose="020B0503020204020204" charset="-122"/>
            </a:endParaRPr>
          </a:p>
        </p:txBody>
      </p:sp>
      <p:sp>
        <p:nvSpPr>
          <p:cNvPr id="2" name="文本框 1"/>
          <p:cNvSpPr txBox="1"/>
          <p:nvPr>
            <p:custDataLst>
              <p:tags r:id="rId14"/>
            </p:custDataLst>
          </p:nvPr>
        </p:nvSpPr>
        <p:spPr>
          <a:xfrm>
            <a:off x="857133" y="2319809"/>
            <a:ext cx="2021901" cy="2553335"/>
          </a:xfrm>
          <a:prstGeom prst="rect">
            <a:avLst/>
          </a:prstGeom>
          <a:noFill/>
        </p:spPr>
        <p:txBody>
          <a:bodyPr vert="horz" wrap="square" rtlCol="0">
            <a:normAutofit/>
          </a:bodyPr>
          <a:lstStyle/>
          <a:p>
            <a:pPr algn="dist"/>
            <a:r>
              <a:rPr lang="zh-CN" altLang="en-US" sz="8000" b="1" spc="-200" dirty="0">
                <a:solidFill>
                  <a:schemeClr val="bg1"/>
                </a:solidFill>
                <a:uFillTx/>
                <a:latin typeface="Arial" panose="020B0604020202020204" pitchFamily="34" charset="0"/>
                <a:ea typeface="汉仪旗黑-85S" panose="00020600040101010101" pitchFamily="18" charset="-122"/>
              </a:rPr>
              <a:t>目录</a:t>
            </a:r>
            <a:endParaRPr lang="zh-CN" altLang="en-US" sz="8000" b="1" spc="-200" dirty="0">
              <a:solidFill>
                <a:schemeClr val="bg1"/>
              </a:solidFill>
              <a:uFillTx/>
              <a:latin typeface="Arial" panose="020B0604020202020204" pitchFamily="34" charset="0"/>
              <a:ea typeface="汉仪旗黑-85S" panose="00020600040101010101" pitchFamily="18" charset="-122"/>
            </a:endParaRPr>
          </a:p>
        </p:txBody>
      </p:sp>
    </p:spTree>
    <p:custDataLst>
      <p:tags r:id="rId15"/>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占位符 3"/>
          <p:cNvSpPr>
            <a:spLocks noGrp="1"/>
          </p:cNvSpPr>
          <p:nvPr>
            <p:ph type="body" sz="half" idx="2"/>
          </p:nvPr>
        </p:nvSpPr>
        <p:spPr/>
        <p:txBody>
          <a:bodyPr/>
          <a:p>
            <a:endParaRPr lang="zh-CN" altLang="en-US"/>
          </a:p>
        </p:txBody>
      </p:sp>
      <p:pic>
        <p:nvPicPr>
          <p:cNvPr id="5" name="图片占位符 4" descr="截屏2023-04-27 上午10.16.34"/>
          <p:cNvPicPr>
            <a:picLocks noChangeAspect="1"/>
          </p:cNvPicPr>
          <p:nvPr>
            <p:ph type="pic" idx="1"/>
          </p:nvPr>
        </p:nvPicPr>
        <p:blipFill>
          <a:blip r:embed="rId1"/>
          <a:stretch>
            <a:fillRect/>
          </a:stretch>
        </p:blipFill>
        <p:spPr>
          <a:xfrm>
            <a:off x="0" y="0"/>
            <a:ext cx="12192000" cy="6857365"/>
          </a:xfrm>
          <a:prstGeom prst="rect">
            <a:avLst/>
          </a:prstGeom>
        </p:spPr>
      </p:pic>
      <p:sp>
        <p:nvSpPr>
          <p:cNvPr id="6" name="圆角矩形 5">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sp>
        <p:nvSpPr>
          <p:cNvPr id="22" name="标题 21"/>
          <p:cNvSpPr>
            <a:spLocks noGrp="1"/>
          </p:cNvSpPr>
          <p:nvPr>
            <p:ph type="title"/>
            <p:custDataLst>
              <p:tags r:id="rId1"/>
            </p:custDataLst>
          </p:nvPr>
        </p:nvSpPr>
        <p:spPr/>
        <p:txBody>
          <a:bodyPr>
            <a:normAutofit/>
          </a:bodyPr>
          <a:lstStyle/>
          <a:p>
            <a:r>
              <a:rPr lang="zh-CN" altLang="en-US" dirty="0"/>
              <a:t>感谢观看</a:t>
            </a:r>
            <a:endParaRPr lang="zh-CN" altLang="en-US" dirty="0"/>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5162105" y="1566319"/>
            <a:ext cx="1867844" cy="900208"/>
            <a:chOff x="5520592" y="1655178"/>
            <a:chExt cx="1846083" cy="889720"/>
          </a:xfrm>
        </p:grpSpPr>
        <p:sp>
          <p:nvSpPr>
            <p:cNvPr id="23" name="椭圆 22"/>
            <p:cNvSpPr/>
            <p:nvPr>
              <p:custDataLst>
                <p:tags r:id="rId2"/>
              </p:custDataLst>
            </p:nvPr>
          </p:nvSpPr>
          <p:spPr>
            <a:xfrm>
              <a:off x="5998773" y="1655178"/>
              <a:ext cx="889722" cy="889720"/>
            </a:xfrm>
            <a:prstGeom prst="ellipse">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solidFill>
                  <a:schemeClr val="accent1"/>
                </a:solidFill>
                <a:latin typeface="Arial" panose="020B0604020202020204" pitchFamily="34" charset="0"/>
                <a:ea typeface="微软雅黑" panose="020B0503020204020204" charset="-122"/>
              </a:endParaRPr>
            </a:p>
          </p:txBody>
        </p:sp>
        <p:sp>
          <p:nvSpPr>
            <p:cNvPr id="24" name="文本框 23"/>
            <p:cNvSpPr txBox="1"/>
            <p:nvPr>
              <p:custDataLst>
                <p:tags r:id="rId3"/>
              </p:custDataLst>
            </p:nvPr>
          </p:nvSpPr>
          <p:spPr>
            <a:xfrm>
              <a:off x="5520592" y="1729396"/>
              <a:ext cx="1846083" cy="698521"/>
            </a:xfrm>
            <a:prstGeom prst="rect">
              <a:avLst/>
            </a:prstGeom>
            <a:noFill/>
          </p:spPr>
          <p:txBody>
            <a:bodyPr wrap="square" rtlCol="0">
              <a:normAutofit fontScale="97500" lnSpcReduction="10000"/>
            </a:bodyPr>
            <a:lstStyle/>
            <a:p>
              <a:pPr algn="ctr"/>
              <a:r>
                <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rPr>
                <a:t>01</a:t>
              </a:r>
              <a:endPar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endParaRPr>
            </a:p>
          </p:txBody>
        </p:sp>
      </p:grpSp>
      <p:sp>
        <p:nvSpPr>
          <p:cNvPr id="2" name="标题 1"/>
          <p:cNvSpPr>
            <a:spLocks noGrp="1"/>
          </p:cNvSpPr>
          <p:nvPr>
            <p:ph type="title"/>
            <p:custDataLst>
              <p:tags r:id="rId4"/>
            </p:custDataLst>
          </p:nvPr>
        </p:nvSpPr>
        <p:spPr/>
        <p:txBody>
          <a:bodyPr>
            <a:normAutofit/>
          </a:bodyPr>
          <a:lstStyle/>
          <a:p>
            <a:r>
              <a:rPr lang="zh-CN" altLang="en-US" dirty="0"/>
              <a:t>项目简介</a:t>
            </a:r>
            <a:endParaRPr lang="zh-CN" altLang="en-US" dirty="0"/>
          </a:p>
        </p:txBody>
      </p:sp>
      <p:sp>
        <p:nvSpPr>
          <p:cNvPr id="3" name="文本占位符 2"/>
          <p:cNvSpPr>
            <a:spLocks noGrp="1"/>
          </p:cNvSpPr>
          <p:nvPr>
            <p:ph type="body" idx="1"/>
            <p:custDataLst>
              <p:tags r:id="rId5"/>
            </p:custDataLst>
          </p:nvPr>
        </p:nvSpPr>
        <p:spPr>
          <a:xfrm>
            <a:off x="3622040" y="3754755"/>
            <a:ext cx="4947920" cy="1318895"/>
          </a:xfrm>
        </p:spPr>
        <p:txBody>
          <a:bodyPr>
            <a:normAutofit/>
          </a:bodyPr>
          <a:lstStyle/>
          <a:p>
            <a:r>
              <a:rPr lang="zh-CN" altLang="en-US" dirty="0"/>
              <a:t>项目背景</a:t>
            </a:r>
            <a:endParaRPr lang="zh-CN" altLang="en-US" dirty="0"/>
          </a:p>
          <a:p>
            <a:r>
              <a:rPr lang="zh-CN" altLang="en-US" dirty="0"/>
              <a:t>竞品</a:t>
            </a:r>
            <a:r>
              <a:rPr lang="zh-CN" altLang="en-US" dirty="0"/>
              <a:t>调研</a:t>
            </a:r>
            <a:endParaRPr lang="zh-CN" altLang="en-US" dirty="0"/>
          </a:p>
          <a:p>
            <a:r>
              <a:rPr lang="zh-CN" altLang="en-US" dirty="0"/>
              <a:t>主要功能</a:t>
            </a:r>
            <a:endParaRPr lang="zh-CN" altLang="en-US" dirty="0"/>
          </a:p>
        </p:txBody>
      </p:sp>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49420" y="374170"/>
            <a:ext cx="9626400" cy="723600"/>
          </a:xfrm>
        </p:spPr>
        <p:txBody>
          <a:bodyPr>
            <a:normAutofit/>
          </a:bodyPr>
          <a:lstStyle/>
          <a:p>
            <a:r>
              <a:rPr lang="zh-CN" altLang="zh-CN" dirty="0"/>
              <a:t>项目背景</a:t>
            </a:r>
            <a:endParaRPr lang="zh-CN" altLang="zh-CN" dirty="0"/>
          </a:p>
        </p:txBody>
      </p:sp>
      <p:pic>
        <p:nvPicPr>
          <p:cNvPr id="7" name="图片 6" descr="截屏2023-05-09 下午2.46.37"/>
          <p:cNvPicPr>
            <a:picLocks noChangeAspect="1"/>
          </p:cNvPicPr>
          <p:nvPr/>
        </p:nvPicPr>
        <p:blipFill>
          <a:blip r:embed="rId2"/>
          <a:stretch>
            <a:fillRect/>
          </a:stretch>
        </p:blipFill>
        <p:spPr>
          <a:xfrm>
            <a:off x="4959350" y="1666875"/>
            <a:ext cx="2364740" cy="2658110"/>
          </a:xfrm>
          <a:prstGeom prst="rect">
            <a:avLst/>
          </a:prstGeom>
        </p:spPr>
      </p:pic>
      <p:pic>
        <p:nvPicPr>
          <p:cNvPr id="8" name="图片 7" descr="截屏2023-05-09 下午2.45.45"/>
          <p:cNvPicPr>
            <a:picLocks noChangeAspect="1"/>
          </p:cNvPicPr>
          <p:nvPr/>
        </p:nvPicPr>
        <p:blipFill>
          <a:blip r:embed="rId3"/>
          <a:stretch>
            <a:fillRect/>
          </a:stretch>
        </p:blipFill>
        <p:spPr>
          <a:xfrm>
            <a:off x="1486535" y="1666875"/>
            <a:ext cx="2364105" cy="2658110"/>
          </a:xfrm>
          <a:prstGeom prst="rect">
            <a:avLst/>
          </a:prstGeom>
        </p:spPr>
      </p:pic>
      <p:sp>
        <p:nvSpPr>
          <p:cNvPr id="9" name="文本框 8"/>
          <p:cNvSpPr txBox="1"/>
          <p:nvPr/>
        </p:nvSpPr>
        <p:spPr>
          <a:xfrm>
            <a:off x="1475105" y="4505960"/>
            <a:ext cx="2375535" cy="1322070"/>
          </a:xfrm>
          <a:prstGeom prst="rect">
            <a:avLst/>
          </a:prstGeom>
          <a:noFill/>
        </p:spPr>
        <p:txBody>
          <a:bodyPr wrap="square" rtlCol="0">
            <a:spAutoFit/>
          </a:bodyPr>
          <a:p>
            <a:r>
              <a:rPr lang="zh-CN" altLang="en-US" sz="1600">
                <a:latin typeface="宋体" charset="0"/>
                <a:ea typeface="宋体" charset="0"/>
              </a:rPr>
              <a:t>现如今，随着生活节奏以及社会竞争的不断加大，越来越多的人出现了焦虑症、抑郁症等心理健康问题。</a:t>
            </a:r>
            <a:endParaRPr lang="zh-CN" altLang="en-US" sz="1600">
              <a:latin typeface="宋体" charset="0"/>
              <a:ea typeface="宋体" charset="0"/>
            </a:endParaRPr>
          </a:p>
        </p:txBody>
      </p:sp>
      <p:sp>
        <p:nvSpPr>
          <p:cNvPr id="10" name="文本框 9"/>
          <p:cNvSpPr txBox="1"/>
          <p:nvPr/>
        </p:nvSpPr>
        <p:spPr>
          <a:xfrm>
            <a:off x="4947920" y="4505960"/>
            <a:ext cx="2375535" cy="1322070"/>
          </a:xfrm>
          <a:prstGeom prst="rect">
            <a:avLst/>
          </a:prstGeom>
          <a:noFill/>
        </p:spPr>
        <p:txBody>
          <a:bodyPr wrap="square" rtlCol="0">
            <a:spAutoFit/>
          </a:bodyPr>
          <a:p>
            <a:r>
              <a:rPr lang="zh-CN" altLang="en-US" sz="1600">
                <a:latin typeface="宋体" charset="0"/>
                <a:ea typeface="宋体" charset="0"/>
              </a:rPr>
              <a:t>如今的城市生活使得人与人之间的距离逐渐变远，人们即便心中有负面情绪也往往找不到可发泄的地方。</a:t>
            </a:r>
            <a:endParaRPr lang="zh-CN" altLang="en-US" sz="1600">
              <a:latin typeface="宋体" charset="0"/>
              <a:ea typeface="宋体" charset="0"/>
            </a:endParaRPr>
          </a:p>
        </p:txBody>
      </p:sp>
      <p:pic>
        <p:nvPicPr>
          <p:cNvPr id="11" name="图片 10" descr="截屏2023-05-09 下午2.51.36"/>
          <p:cNvPicPr>
            <a:picLocks noChangeAspect="1"/>
          </p:cNvPicPr>
          <p:nvPr/>
        </p:nvPicPr>
        <p:blipFill>
          <a:blip r:embed="rId4"/>
          <a:stretch>
            <a:fillRect/>
          </a:stretch>
        </p:blipFill>
        <p:spPr>
          <a:xfrm>
            <a:off x="8432800" y="1666875"/>
            <a:ext cx="2152650" cy="2595245"/>
          </a:xfrm>
          <a:prstGeom prst="rect">
            <a:avLst/>
          </a:prstGeom>
        </p:spPr>
      </p:pic>
      <p:sp>
        <p:nvSpPr>
          <p:cNvPr id="12" name="文本框 11"/>
          <p:cNvSpPr txBox="1"/>
          <p:nvPr/>
        </p:nvSpPr>
        <p:spPr>
          <a:xfrm>
            <a:off x="8298815" y="4505960"/>
            <a:ext cx="2375535" cy="583565"/>
          </a:xfrm>
          <a:prstGeom prst="rect">
            <a:avLst/>
          </a:prstGeom>
          <a:noFill/>
        </p:spPr>
        <p:txBody>
          <a:bodyPr wrap="square" rtlCol="0">
            <a:spAutoFit/>
          </a:bodyPr>
          <a:p>
            <a:r>
              <a:rPr lang="zh-CN" altLang="en-US" sz="1600">
                <a:latin typeface="宋体" charset="0"/>
                <a:ea typeface="宋体" charset="0"/>
              </a:rPr>
              <a:t>从而心里的负面情绪不断积累而最终走向病态。</a:t>
            </a:r>
            <a:endParaRPr lang="zh-CN" altLang="en-US" sz="1600">
              <a:latin typeface="宋体" charset="0"/>
              <a:ea typeface="宋体" charset="0"/>
            </a:endParaRPr>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839005" y="578005"/>
            <a:ext cx="9626400" cy="723600"/>
          </a:xfrm>
        </p:spPr>
        <p:txBody>
          <a:bodyPr>
            <a:normAutofit/>
          </a:bodyPr>
          <a:lstStyle/>
          <a:p>
            <a:r>
              <a:rPr lang="zh-CN" altLang="zh-CN" dirty="0"/>
              <a:t>项目背景</a:t>
            </a:r>
            <a:endParaRPr lang="zh-CN" altLang="zh-CN" dirty="0"/>
          </a:p>
        </p:txBody>
      </p:sp>
      <p:sp>
        <p:nvSpPr>
          <p:cNvPr id="5" name="文本框 4"/>
          <p:cNvSpPr txBox="1"/>
          <p:nvPr/>
        </p:nvSpPr>
        <p:spPr>
          <a:xfrm>
            <a:off x="692150" y="1503680"/>
            <a:ext cx="5833745" cy="398780"/>
          </a:xfrm>
          <a:prstGeom prst="rect">
            <a:avLst/>
          </a:prstGeom>
          <a:noFill/>
        </p:spPr>
        <p:txBody>
          <a:bodyPr wrap="square" rtlCol="0">
            <a:spAutoFit/>
          </a:bodyPr>
          <a:p>
            <a:r>
              <a:rPr lang="zh-CN" altLang="en-US" sz="2000" b="1">
                <a:latin typeface="宋体" charset="0"/>
                <a:ea typeface="宋体" charset="0"/>
              </a:rPr>
              <a:t>在情绪治疗的路上，音乐是一剂优秀的良药！</a:t>
            </a:r>
            <a:endParaRPr lang="zh-CN" altLang="en-US" sz="2000" b="1">
              <a:latin typeface="宋体" charset="0"/>
              <a:ea typeface="宋体" charset="0"/>
            </a:endParaRPr>
          </a:p>
        </p:txBody>
      </p:sp>
      <p:pic>
        <p:nvPicPr>
          <p:cNvPr id="6" name="图片 5" descr="截屏2023-05-09 下午3.01.09"/>
          <p:cNvPicPr>
            <a:picLocks noChangeAspect="1"/>
          </p:cNvPicPr>
          <p:nvPr/>
        </p:nvPicPr>
        <p:blipFill>
          <a:blip r:embed="rId2"/>
          <a:stretch>
            <a:fillRect/>
          </a:stretch>
        </p:blipFill>
        <p:spPr>
          <a:xfrm>
            <a:off x="6169025" y="1604010"/>
            <a:ext cx="5541645" cy="3676650"/>
          </a:xfrm>
          <a:prstGeom prst="rect">
            <a:avLst/>
          </a:prstGeom>
        </p:spPr>
      </p:pic>
      <p:sp>
        <p:nvSpPr>
          <p:cNvPr id="14" name="文本框 13"/>
          <p:cNvSpPr txBox="1"/>
          <p:nvPr/>
        </p:nvSpPr>
        <p:spPr>
          <a:xfrm>
            <a:off x="838835" y="2011680"/>
            <a:ext cx="5178425" cy="2861310"/>
          </a:xfrm>
          <a:prstGeom prst="rect">
            <a:avLst/>
          </a:prstGeom>
          <a:noFill/>
        </p:spPr>
        <p:txBody>
          <a:bodyPr wrap="square" rtlCol="0">
            <a:spAutoFit/>
          </a:bodyPr>
          <a:p>
            <a:r>
              <a:rPr lang="zh-CN" altLang="en-US" sz="2000">
                <a:latin typeface="宋体" charset="0"/>
                <a:ea typeface="宋体" charset="0"/>
                <a:cs typeface="宋体" charset="0"/>
              </a:rPr>
              <a:t>•西方音乐理论研究证实音乐的情绪表达能力是音乐可以调节情绪的重要原因。</a:t>
            </a:r>
            <a:endParaRPr lang="zh-CN" altLang="en-US" sz="2000">
              <a:latin typeface="宋体" charset="0"/>
              <a:ea typeface="宋体" charset="0"/>
              <a:cs typeface="宋体" charset="0"/>
            </a:endParaRPr>
          </a:p>
          <a:p>
            <a:endParaRPr lang="zh-CN" altLang="en-US" sz="2000">
              <a:latin typeface="宋体" charset="0"/>
              <a:ea typeface="宋体" charset="0"/>
              <a:cs typeface="宋体" charset="0"/>
            </a:endParaRPr>
          </a:p>
          <a:p>
            <a:r>
              <a:rPr lang="zh-CN" altLang="en-US" sz="2000">
                <a:latin typeface="宋体" charset="0"/>
                <a:ea typeface="宋体" charset="0"/>
                <a:cs typeface="宋体" charset="0"/>
              </a:rPr>
              <a:t>•中国古人利用音乐的五行来进行“中国传统五音疗法”医疗情绪也由来已久。</a:t>
            </a:r>
            <a:endParaRPr lang="zh-CN" altLang="en-US" sz="2000">
              <a:latin typeface="宋体" charset="0"/>
              <a:ea typeface="宋体" charset="0"/>
              <a:cs typeface="宋体" charset="0"/>
            </a:endParaRPr>
          </a:p>
          <a:p>
            <a:endParaRPr lang="zh-CN" altLang="en-US" sz="2000">
              <a:latin typeface="宋体" charset="0"/>
              <a:ea typeface="宋体" charset="0"/>
              <a:cs typeface="宋体" charset="0"/>
            </a:endParaRPr>
          </a:p>
          <a:p>
            <a:r>
              <a:rPr lang="zh-CN" altLang="en-US" sz="2000">
                <a:latin typeface="宋体" charset="0"/>
                <a:ea typeface="宋体" charset="0"/>
                <a:cs typeface="宋体" charset="0"/>
              </a:rPr>
              <a:t>•很多人在心情低落的时候喜欢通过听歌来振奋自己的情绪，各大音乐软件成为了我们生活中必不可少的伙伴。</a:t>
            </a:r>
            <a:endParaRPr lang="zh-CN" altLang="en-US" sz="2000">
              <a:latin typeface="宋体" charset="0"/>
              <a:ea typeface="宋体" charset="0"/>
              <a:cs typeface="宋体" charset="0"/>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项目背景</a:t>
            </a:r>
            <a:endParaRPr lang="zh-CN" altLang="zh-CN" dirty="0"/>
          </a:p>
        </p:txBody>
      </p:sp>
      <p:pic>
        <p:nvPicPr>
          <p:cNvPr id="2" name="图片 1" descr="截屏2023-05-10 上午11.02.38"/>
          <p:cNvPicPr>
            <a:picLocks noChangeAspect="1"/>
          </p:cNvPicPr>
          <p:nvPr/>
        </p:nvPicPr>
        <p:blipFill>
          <a:blip r:embed="rId2"/>
          <a:stretch>
            <a:fillRect/>
          </a:stretch>
        </p:blipFill>
        <p:spPr>
          <a:xfrm>
            <a:off x="2202815" y="294005"/>
            <a:ext cx="9317990" cy="6402070"/>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HeartWave</a:t>
            </a:r>
            <a:r>
              <a:rPr sz="3200"/>
              <a:t>竞品分析</a:t>
            </a:r>
            <a:endParaRPr sz="3200"/>
          </a:p>
        </p:txBody>
      </p:sp>
      <p:grpSp>
        <p:nvGrpSpPr>
          <p:cNvPr id="5" name="组合 4"/>
          <p:cNvGrpSpPr/>
          <p:nvPr/>
        </p:nvGrpSpPr>
        <p:grpSpPr>
          <a:xfrm>
            <a:off x="3223895" y="1439545"/>
            <a:ext cx="5743575" cy="3802380"/>
            <a:chOff x="1530" y="4380"/>
            <a:chExt cx="9045" cy="5988"/>
          </a:xfrm>
        </p:grpSpPr>
        <p:sp>
          <p:nvSpPr>
            <p:cNvPr id="6" name="圆角矩形 5"/>
            <p:cNvSpPr/>
            <p:nvPr/>
          </p:nvSpPr>
          <p:spPr>
            <a:xfrm>
              <a:off x="2755" y="4380"/>
              <a:ext cx="1817" cy="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推荐音乐</a:t>
              </a:r>
              <a:endParaRPr lang="zh-CN" altLang="en-US"/>
            </a:p>
          </p:txBody>
        </p:sp>
        <p:pic>
          <p:nvPicPr>
            <p:cNvPr id="7" name="图片 6"/>
            <p:cNvPicPr>
              <a:picLocks noChangeAspect="1"/>
            </p:cNvPicPr>
            <p:nvPr>
              <p:custDataLst>
                <p:tags r:id="rId1"/>
              </p:custDataLst>
            </p:nvPr>
          </p:nvPicPr>
          <p:blipFill>
            <a:blip r:embed="rId2"/>
            <a:stretch>
              <a:fillRect/>
            </a:stretch>
          </p:blipFill>
          <p:spPr>
            <a:xfrm>
              <a:off x="1530" y="6739"/>
              <a:ext cx="1605" cy="159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5992" y="6737"/>
              <a:ext cx="1467" cy="1592"/>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3655" y="6737"/>
              <a:ext cx="1817" cy="1592"/>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7893" y="6737"/>
              <a:ext cx="1778" cy="1593"/>
            </a:xfrm>
            <a:prstGeom prst="rect">
              <a:avLst/>
            </a:prstGeom>
          </p:spPr>
        </p:pic>
        <p:sp>
          <p:nvSpPr>
            <p:cNvPr id="12" name="圆角矩形 11"/>
            <p:cNvSpPr/>
            <p:nvPr>
              <p:custDataLst>
                <p:tags r:id="rId9"/>
              </p:custDataLst>
            </p:nvPr>
          </p:nvSpPr>
          <p:spPr>
            <a:xfrm>
              <a:off x="3391" y="9466"/>
              <a:ext cx="2364" cy="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音乐社交圈</a:t>
              </a:r>
              <a:endParaRPr lang="zh-CN" altLang="en-US"/>
            </a:p>
          </p:txBody>
        </p:sp>
        <p:sp>
          <p:nvSpPr>
            <p:cNvPr id="13" name="圆角矩形 12"/>
            <p:cNvSpPr/>
            <p:nvPr>
              <p:custDataLst>
                <p:tags r:id="rId10"/>
              </p:custDataLst>
            </p:nvPr>
          </p:nvSpPr>
          <p:spPr>
            <a:xfrm>
              <a:off x="5718" y="4428"/>
              <a:ext cx="2244" cy="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个人音乐站</a:t>
              </a:r>
              <a:endParaRPr lang="zh-CN" altLang="en-US"/>
            </a:p>
          </p:txBody>
        </p:sp>
        <p:sp>
          <p:nvSpPr>
            <p:cNvPr id="14" name="圆角矩形 13"/>
            <p:cNvSpPr/>
            <p:nvPr>
              <p:custDataLst>
                <p:tags r:id="rId11"/>
              </p:custDataLst>
            </p:nvPr>
          </p:nvSpPr>
          <p:spPr>
            <a:xfrm>
              <a:off x="7803" y="9466"/>
              <a:ext cx="2773" cy="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音乐情绪歌单</a:t>
              </a:r>
              <a:endParaRPr lang="zh-CN" altLang="en-US"/>
            </a:p>
          </p:txBody>
        </p:sp>
        <p:cxnSp>
          <p:nvCxnSpPr>
            <p:cNvPr id="15" name="直接箭头连接符 14"/>
            <p:cNvCxnSpPr>
              <a:stCxn id="10" idx="2"/>
            </p:cNvCxnSpPr>
            <p:nvPr/>
          </p:nvCxnSpPr>
          <p:spPr>
            <a:xfrm>
              <a:off x="4564" y="8329"/>
              <a:ext cx="8" cy="1137"/>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6" name="直接箭头连接符 15"/>
            <p:cNvCxnSpPr>
              <a:stCxn id="9" idx="0"/>
            </p:cNvCxnSpPr>
            <p:nvPr>
              <p:custDataLst>
                <p:tags r:id="rId12"/>
              </p:custDataLst>
            </p:nvPr>
          </p:nvCxnSpPr>
          <p:spPr>
            <a:xfrm flipH="1" flipV="1">
              <a:off x="6708" y="5399"/>
              <a:ext cx="18" cy="1338"/>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7" name="直接箭头连接符 16"/>
            <p:cNvCxnSpPr/>
            <p:nvPr>
              <p:custDataLst>
                <p:tags r:id="rId13"/>
              </p:custDataLst>
            </p:nvPr>
          </p:nvCxnSpPr>
          <p:spPr>
            <a:xfrm>
              <a:off x="8809" y="8330"/>
              <a:ext cx="26" cy="1099"/>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8" name="直接箭头连接符 17"/>
            <p:cNvCxnSpPr/>
            <p:nvPr>
              <p:custDataLst>
                <p:tags r:id="rId14"/>
              </p:custDataLst>
            </p:nvPr>
          </p:nvCxnSpPr>
          <p:spPr>
            <a:xfrm flipV="1">
              <a:off x="2296" y="5338"/>
              <a:ext cx="691" cy="1399"/>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9" name="直接箭头连接符 18"/>
            <p:cNvCxnSpPr/>
            <p:nvPr>
              <p:custDataLst>
                <p:tags r:id="rId15"/>
              </p:custDataLst>
            </p:nvPr>
          </p:nvCxnSpPr>
          <p:spPr>
            <a:xfrm flipH="1" flipV="1">
              <a:off x="3380" y="5299"/>
              <a:ext cx="1210" cy="151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20" name="直接箭头连接符 19"/>
            <p:cNvCxnSpPr/>
            <p:nvPr>
              <p:custDataLst>
                <p:tags r:id="rId16"/>
              </p:custDataLst>
            </p:nvPr>
          </p:nvCxnSpPr>
          <p:spPr>
            <a:xfrm flipH="1" flipV="1">
              <a:off x="3940" y="5299"/>
              <a:ext cx="2776" cy="1438"/>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21" name="直接箭头连接符 20"/>
            <p:cNvCxnSpPr/>
            <p:nvPr>
              <p:custDataLst>
                <p:tags r:id="rId17"/>
              </p:custDataLst>
            </p:nvPr>
          </p:nvCxnSpPr>
          <p:spPr>
            <a:xfrm flipH="1" flipV="1">
              <a:off x="4474" y="5260"/>
              <a:ext cx="4248" cy="1479"/>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grpSp>
    </p:spTree>
    <p:custDataLst>
      <p:tags r:id="rId18"/>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14"/>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14"/>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14"/>
  <p:tag name="KSO_WM_TEMPLATE_THUMBS_INDEX" val="1、5、6、7、8、9、10、11、12、13、14"/>
</p:tagLst>
</file>

<file path=ppt/tags/tag131.xml><?xml version="1.0" encoding="utf-8"?>
<p:tagLst xmlns:p="http://schemas.openxmlformats.org/presentationml/2006/main">
  <p:tag name="KSO_WM_UNIT_ISCONTENTSTITLE" val="0"/>
  <p:tag name="KSO_WM_UNIT_PRESET_TEXT" val="文艺清新工作总结"/>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14_1*a*1"/>
  <p:tag name="KSO_WM_TEMPLATE_CATEGORY" val="custom"/>
  <p:tag name="KSO_WM_TEMPLATE_INDEX" val="20202614"/>
  <p:tag name="KSO_WM_UNIT_LAYERLEVEL" val="1"/>
  <p:tag name="KSO_WM_TAG_VERSION" val="1.0"/>
  <p:tag name="KSO_WM_BEAUTIFY_FLAG" val="#wm#"/>
  <p:tag name="KSO_WM_UNIT_ISNUMDGMTITLE" val="0"/>
</p:tagLst>
</file>

<file path=ppt/tags/tag132.xml><?xml version="1.0" encoding="utf-8"?>
<p:tagLst xmlns:p="http://schemas.openxmlformats.org/presentationml/2006/main">
  <p:tag name="KSO_WM_UNIT_ISCONTENTSTITLE" val="0"/>
  <p:tag name="KSO_WM_UNIT_NOCLEAR" val="0"/>
  <p:tag name="KSO_WM_UNIT_VALUE" val="23"/>
  <p:tag name="KSO_WM_UNIT_HIGHLIGHT" val="0"/>
  <p:tag name="KSO_WM_UNIT_COMPATIBLE" val="0"/>
  <p:tag name="KSO_WM_UNIT_DIAGRAM_ISNUMVISUAL" val="0"/>
  <p:tag name="KSO_WM_UNIT_DIAGRAM_ISREFERUNIT" val="0"/>
  <p:tag name="KSO_WM_UNIT_TYPE" val="b"/>
  <p:tag name="KSO_WM_UNIT_INDEX" val="1"/>
  <p:tag name="KSO_WM_UNIT_ID" val="custom20202614_1*b*1"/>
  <p:tag name="KSO_WM_TEMPLATE_CATEGORY" val="custom"/>
  <p:tag name="KSO_WM_TEMPLATE_INDEX" val="20202614"/>
  <p:tag name="KSO_WM_UNIT_LAYERLEVEL" val="1"/>
  <p:tag name="KSO_WM_TAG_VERSION" val="1.0"/>
  <p:tag name="KSO_WM_BEAUTIFY_FLAG" val="#wm#"/>
  <p:tag name="KSO_WM_UNIT_PRESET_TEXT" val="单击此处添加文本具体内容"/>
  <p:tag name="KSO_WM_UNIT_ISNUMDGMTITLE" val="0"/>
</p:tagLst>
</file>

<file path=ppt/tags/tag133.xml><?xml version="1.0" encoding="utf-8"?>
<p:tagLst xmlns:p="http://schemas.openxmlformats.org/presentationml/2006/main">
  <p:tag name="KSO_WM_SLIDE_ID" val="custom20202614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14"/>
  <p:tag name="KSO_WM_SLIDE_LAYOUT" val="a_b"/>
  <p:tag name="KSO_WM_SLIDE_LAYOUT_CNT" val="1_1"/>
  <p:tag name="KSO_WM_TEMPLATE_THUMBS_INDEX" val="1、5、6、7、8、9、10、11、12、13、14、15"/>
  <p:tag name="KSO_WM_TEMPLATE_MASTER_THUMB_INDEX" val="12"/>
  <p:tag name="KSO_WM_SPECIAL_SOURCE" val="bdnull"/>
</p:tagLst>
</file>

<file path=ppt/tags/tag134.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35.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b*1"/>
  <p:tag name="KSO_WM_TEMPLATE_CATEGORY" val="custom"/>
  <p:tag name="KSO_WM_TEMPLATE_INDEX" val="20202614"/>
  <p:tag name="KSO_WM_UNIT_LAYERLEVEL" val="1"/>
  <p:tag name="KSO_WM_TAG_VERSION" val="1.0"/>
  <p:tag name="KSO_WM_BEAUTIFY_FLAG" val="#wm#"/>
  <p:tag name="KSO_WM_UNIT_ISCONTENTSTITLE" val="0"/>
  <p:tag name="KSO_WM_UNIT_PRESET_TEXT" val="CONTENTS"/>
  <p:tag name="KSO_WM_UNIT_NOCLEAR" val="0"/>
  <p:tag name="KSO_WM_UNIT_VALUE" val="5"/>
  <p:tag name="KSO_WM_DIAGRAM_GROUP_CODE" val="l1-1"/>
  <p:tag name="KSO_WM_UNIT_TYPE" val="b"/>
  <p:tag name="KSO_WM_UNIT_INDEX" val="1"/>
  <p:tag name="KSO_WM_UNIT_ISNUMDGMTITLE" val="0"/>
  <p:tag name="KSO_WM_UNIT_TEXT_FILL_FORE_SCHEMECOLOR_INDEX" val="14"/>
  <p:tag name="KSO_WM_UNIT_TEXT_FILL_TYPE" val="1"/>
  <p:tag name="KSO_WM_UNIT_USESOURCEFORMAT_APPLY"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a*1_1_1"/>
  <p:tag name="KSO_WM_TEMPLATE_CATEGORY" val="custom"/>
  <p:tag name="KSO_WM_TEMPLATE_INDEX" val="20202614"/>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1_1"/>
  <p:tag name="KSO_WM_UNIT_PRESET_TEXT" val="单击此处添加标题"/>
  <p:tag name="KSO_WM_UNIT_VALUE" val="13"/>
  <p:tag name="KSO_WM_UNIT_ISNUMDGMTITLE" val="0"/>
  <p:tag name="KSO_WM_UNIT_TEXT_FILL_FORE_SCHEMECOLOR_INDEX" val="13"/>
  <p:tag name="KSO_WM_UNIT_TEXT_FILL_TYPE" val="1"/>
  <p:tag name="KSO_WM_UNIT_USESOURCEFORMAT_APPLY"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1_1"/>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1_1"/>
  <p:tag name="KSO_WM_UNIT_TEXT_FILL_FORE_SCHEMECOLOR_INDEX" val="5"/>
  <p:tag name="KSO_WM_UNIT_TEXT_FILL_TYPE" val="1"/>
  <p:tag name="KSO_WM_UNIT_USESOURCEFORMAT_APPLY"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1_2"/>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1_2"/>
  <p:tag name="KSO_WM_UNIT_LINE_FORE_SCHEMECOLOR_INDEX" val="5"/>
  <p:tag name="KSO_WM_UNIT_LINE_FILL_TYPE" val="2"/>
  <p:tag name="KSO_WM_UNIT_TEXT_FILL_FORE_SCHEMECOLOR_INDEX" val="5"/>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a*1_2_1"/>
  <p:tag name="KSO_WM_TEMPLATE_CATEGORY" val="custom"/>
  <p:tag name="KSO_WM_TEMPLATE_INDEX" val="20202614"/>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2_1"/>
  <p:tag name="KSO_WM_UNIT_PRESET_TEXT" val="单击此处添加标题"/>
  <p:tag name="KSO_WM_UNIT_VALUE" val="13"/>
  <p:tag name="KSO_WM_UNIT_ISNUMDGMTITLE" val="0"/>
  <p:tag name="KSO_WM_UNIT_TEXT_FILL_FORE_SCHEMECOLOR_INDEX" val="13"/>
  <p:tag name="KSO_WM_UNIT_TEXT_FILL_TYPE" val="1"/>
  <p:tag name="KSO_WM_UNIT_USESOURCEFORMAT_APPLY"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2_1"/>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5"/>
  <p:tag name="KSO_WM_UNIT_TEXT_FILL_TYPE" val="1"/>
  <p:tag name="KSO_WM_UNIT_USESOURCEFORMAT_APPLY"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2_2"/>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2_2"/>
  <p:tag name="KSO_WM_UNIT_LINE_FORE_SCHEMECOLOR_INDEX" val="5"/>
  <p:tag name="KSO_WM_UNIT_LINE_FILL_TYPE" val="2"/>
  <p:tag name="KSO_WM_UNIT_TEXT_FILL_FORE_SCHEMECOLOR_INDEX" val="5"/>
  <p:tag name="KSO_WM_UNIT_TEXT_FILL_TYPE" val="1"/>
  <p:tag name="KSO_WM_UNIT_USESOURCEFORMAT_APPLY"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a*1_3_1"/>
  <p:tag name="KSO_WM_TEMPLATE_CATEGORY" val="custom"/>
  <p:tag name="KSO_WM_TEMPLATE_INDEX" val="20202614"/>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单击此处添加标题"/>
  <p:tag name="KSO_WM_UNIT_VALUE" val="13"/>
  <p:tag name="KSO_WM_UNIT_ISNUMDGMTITLE" val="0"/>
  <p:tag name="KSO_WM_UNIT_TEXT_FILL_FORE_SCHEMECOLOR_INDEX" val="13"/>
  <p:tag name="KSO_WM_UNIT_TEXT_FILL_TYPE" val="1"/>
  <p:tag name="KSO_WM_UNIT_USESOURCEFORMAT_APPLY"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3_1"/>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3_1"/>
  <p:tag name="KSO_WM_UNIT_TEXT_FILL_FORE_SCHEMECOLOR_INDEX" val="5"/>
  <p:tag name="KSO_WM_UNIT_TEXT_FILL_TYPE" val="1"/>
  <p:tag name="KSO_WM_UNIT_USESOURCEFORMAT_APPLY"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3_2"/>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3_2"/>
  <p:tag name="KSO_WM_UNIT_LINE_FORE_SCHEMECOLOR_INDEX" val="5"/>
  <p:tag name="KSO_WM_UNIT_LINE_FILL_TYPE" val="2"/>
  <p:tag name="KSO_WM_UNIT_TEXT_FILL_FORE_SCHEMECOLOR_INDEX" val="5"/>
  <p:tag name="KSO_WM_UNIT_TEXT_FILL_TYPE" val="1"/>
  <p:tag name="KSO_WM_UNIT_USESOURCEFORMAT_APPLY"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a*1_4_1"/>
  <p:tag name="KSO_WM_TEMPLATE_CATEGORY" val="custom"/>
  <p:tag name="KSO_WM_TEMPLATE_INDEX" val="20202614"/>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4_1"/>
  <p:tag name="KSO_WM_UNIT_PRESET_TEXT" val="单击此处添加标题"/>
  <p:tag name="KSO_WM_UNIT_VALUE" val="13"/>
  <p:tag name="KSO_WM_UNIT_ISNUMDGMTITLE" val="0"/>
  <p:tag name="KSO_WM_UNIT_TEXT_FILL_FORE_SCHEMECOLOR_INDEX" val="13"/>
  <p:tag name="KSO_WM_UNIT_TEXT_FILL_TYPE" val="1"/>
  <p:tag name="KSO_WM_UNIT_USESOURCEFORMAT_APPLY"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4_1"/>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4_1"/>
  <p:tag name="KSO_WM_UNIT_TEXT_FILL_FORE_SCHEMECOLOR_INDEX" val="5"/>
  <p:tag name="KSO_WM_UNIT_TEXT_FILL_TYPE" val="1"/>
  <p:tag name="KSO_WM_UNIT_USESOURCEFORMAT_APPLY"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4_2"/>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4_2"/>
  <p:tag name="KSO_WM_UNIT_LINE_FORE_SCHEMECOLOR_INDEX" val="5"/>
  <p:tag name="KSO_WM_UNIT_LINE_FILL_TYPE" val="2"/>
  <p:tag name="KSO_WM_UNIT_TEXT_FILL_FORE_SCHEMECOLOR_INDEX" val="5"/>
  <p:tag name="KSO_WM_UNIT_TEXT_FILL_TYPE" val="1"/>
  <p:tag name="KSO_WM_UNIT_USESOURCEFORMAT_APPLY"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a*1"/>
  <p:tag name="KSO_WM_TEMPLATE_CATEGORY" val="custom"/>
  <p:tag name="KSO_WM_TEMPLATE_INDEX" val="20202614"/>
  <p:tag name="KSO_WM_UNIT_LAYERLEVEL" val="1"/>
  <p:tag name="KSO_WM_TAG_VERSION" val="1.0"/>
  <p:tag name="KSO_WM_BEAUTIFY_FLAG" val="#wm#"/>
  <p:tag name="KSO_WM_UNIT_ISCONTENTSTITLE" val="1"/>
  <p:tag name="KSO_WM_UNIT_PRESET_TEXT" val="目录"/>
  <p:tag name="KSO_WM_UNIT_NOCLEAR" val="0"/>
  <p:tag name="KSO_WM_UNIT_VALUE" val="4"/>
  <p:tag name="KSO_WM_DIAGRAM_GROUP_CODE" val="l1-1"/>
  <p:tag name="KSO_WM_UNIT_TYPE" val="a"/>
  <p:tag name="KSO_WM_UNIT_INDEX" val="1"/>
  <p:tag name="KSO_WM_UNIT_ISNUMDGMTITLE" val="0"/>
  <p:tag name="KSO_WM_UNIT_TEXT_FILL_FORE_SCHEMECOLOR_INDEX" val="14"/>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ID" val="custom20202614_4"/>
  <p:tag name="KSO_WM_TEMPLATE_SUBCATEGORY" val="0"/>
  <p:tag name="KSO_WM_TEMPLATE_MASTER_TYPE" val="1"/>
  <p:tag name="KSO_WM_TEMPLATE_COLOR_TYPE" val="1"/>
  <p:tag name="KSO_WM_SLIDE_ITEM_CNT" val="4"/>
  <p:tag name="KSO_WM_SLIDE_INDEX" val="4"/>
  <p:tag name="KSO_WM_TAG_VERSION" val="1.0"/>
  <p:tag name="KSO_WM_BEAUTIFY_FLAG" val="#wm#"/>
  <p:tag name="KSO_WM_TEMPLATE_CATEGORY" val="custom"/>
  <p:tag name="KSO_WM_TEMPLATE_INDEX" val="20202614"/>
  <p:tag name="KSO_WM_SLIDE_TYPE" val="contents"/>
  <p:tag name="KSO_WM_SLIDE_SUBTYPE" val="diag"/>
  <p:tag name="KSO_WM_DIAGRAM_GROUP_CODE" val="l1-1"/>
  <p:tag name="KSO_WM_SLIDE_DIAGTYPE" val="l"/>
  <p:tag name="KSO_WM_SLIDE_LAYOUT" val="a_b_l"/>
  <p:tag name="KSO_WM_SLIDE_LAYOUT_CNT" val="1_1_1"/>
  <p:tag name="KSO_WM_SPECIAL_SOURCE" val="bdnull"/>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1"/>
  <p:tag name="KSO_WM_TEMPLATE_CATEGORY" val="custom"/>
  <p:tag name="KSO_WM_TEMPLATE_INDEX" val="20202614"/>
  <p:tag name="KSO_WM_UNIT_LAYERLEVEL" val="1"/>
  <p:tag name="KSO_WM_TAG_VERSION" val="1.0"/>
  <p:tag name="KSO_WM_BEAUTIFY_FLAG" val="#wm#"/>
  <p:tag name="KSO_WM_UNIT_TYPE" val="i"/>
  <p:tag name="KSO_WM_UNIT_INDEX"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2"/>
  <p:tag name="KSO_WM_TEMPLATE_CATEGORY" val="custom"/>
  <p:tag name="KSO_WM_TEMPLATE_INDEX" val="20202614"/>
  <p:tag name="KSO_WM_UNIT_LAYERLEVEL" val="1"/>
  <p:tag name="KSO_WM_TAG_VERSION" val="1.0"/>
  <p:tag name="KSO_WM_BEAUTIFY_FLAG" val="#wm#"/>
  <p:tag name="KSO_WM_UNIT_TYPE" val="i"/>
  <p:tag name="KSO_WM_UNIT_INDEX"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e*1"/>
  <p:tag name="KSO_WM_TEMPLATE_CATEGORY" val="custom"/>
  <p:tag name="KSO_WM_TEMPLATE_INDEX" val="20202614"/>
  <p:tag name="KSO_WM_UNIT_LAYERLEVEL" val="1"/>
  <p:tag name="KSO_WM_TAG_VERSION" val="1.0"/>
  <p:tag name="KSO_WM_BEAUTIFY_FLAG" val="#wm#"/>
  <p:tag name="KSO_WM_UNIT_NOCLEAR" val="0"/>
  <p:tag name="KSO_WM_UNIT_VALUE" val="3"/>
  <p:tag name="KSO_WM_UNIT_TYPE" val="e"/>
  <p:tag name="KSO_WM_UNIT_INDEX" val="1"/>
  <p:tag name="KSO_WM_UNIT_PRESET_TEXT" val="0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a*1"/>
  <p:tag name="KSO_WM_TEMPLATE_CATEGORY" val="custom"/>
  <p:tag name="KSO_WM_TEMPLATE_INDEX" val="20202614"/>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b*1"/>
  <p:tag name="KSO_WM_TEMPLATE_CATEGORY" val="custom"/>
  <p:tag name="KSO_WM_TEMPLATE_INDEX" val="20202614"/>
  <p:tag name="KSO_WM_UNIT_LAYERLEVEL" val="1"/>
  <p:tag name="KSO_WM_TAG_VERSION" val="1.0"/>
  <p:tag name="KSO_WM_BEAUTIFY_FLAG" val="#wm#"/>
  <p:tag name="KSO_WM_UNIT_ISCONTENTSTITLE" val="0"/>
  <p:tag name="KSO_WM_UNIT_NOCLEAR" val="0"/>
  <p:tag name="KSO_WM_UNIT_VALUE" val="69"/>
  <p:tag name="KSO_WM_UNIT_TYPE" val="b"/>
  <p:tag name="KSO_WM_UNIT_INDEX" val="1"/>
  <p:tag name="KSO_WM_UNIT_PRESET_TEXT" val="单击此处添加文本具体内容，简明扼要的阐述您的观点。"/>
  <p:tag name="KSO_WM_UNIT_ISNUMDGMTITLE" val="0"/>
</p:tagLst>
</file>

<file path=ppt/tags/tag156.xml><?xml version="1.0" encoding="utf-8"?>
<p:tagLst xmlns:p="http://schemas.openxmlformats.org/presentationml/2006/main">
  <p:tag name="KSO_WM_SLIDE_ID" val="custom2020261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4"/>
  <p:tag name="KSO_WM_SLIDE_LAYOUT" val="a_b_e"/>
  <p:tag name="KSO_WM_SLIDE_LAYOUT_CNT" val="1_1_1"/>
  <p:tag name="KSO_WM_SLIDE_TYPE" val="sectionTitle"/>
  <p:tag name="KSO_WM_SLIDE_SUBTYPE" val="pureTxt"/>
  <p:tag name="KSO_WM_SPECIAL_SOURCE" val="bdnull"/>
</p:tagLst>
</file>

<file path=ppt/tags/tag157.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58.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59.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61.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62.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2.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3.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14_11*a*1"/>
  <p:tag name="KSO_WM_TEMPLATE_CATEGORY" val="custom"/>
  <p:tag name="KSO_WM_TEMPLATE_INDEX" val="20202614"/>
  <p:tag name="KSO_WM_UNIT_LAYERLEVEL" val="1"/>
  <p:tag name="KSO_WM_TAG_VERSION" val="1.0"/>
  <p:tag name="KSO_WM_BEAUTIFY_FLAG" val="#wm#"/>
  <p:tag name="KSO_WM_UNIT_ISNUMDGMTITLE" val="0"/>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SLIDE_ID" val="custom20202614_11"/>
  <p:tag name="KSO_WM_TEMPLATE_SUBCATEGORY" val="0"/>
  <p:tag name="KSO_WM_SLIDE_TYPE" val="text"/>
  <p:tag name="KSO_WM_SLIDE_SUBTYPE" val="picTxt"/>
  <p:tag name="KSO_WM_SLIDE_ITEM_CNT" val="0"/>
  <p:tag name="KSO_WM_SLIDE_INDEX" val="11"/>
  <p:tag name="KSO_WM_SLIDE_SIZE" val="864*428"/>
  <p:tag name="KSO_WM_SLIDE_POSITION" val="48*61"/>
  <p:tag name="KSO_WM_TAG_VERSION" val="1.0"/>
  <p:tag name="KSO_WM_BEAUTIFY_FLAG" val="#wm#"/>
  <p:tag name="KSO_WM_TEMPLATE_CATEGORY" val="custom"/>
  <p:tag name="KSO_WM_TEMPLATE_INDEX" val="20202614"/>
  <p:tag name="KSO_WM_SLIDE_LAYOUT" val="a_d_f"/>
  <p:tag name="KSO_WM_SLIDE_LAYOUT_CNT" val="1_1_1"/>
  <p:tag name="KSO_WM_TEMPLATE_MASTER_TYPE" val="1"/>
  <p:tag name="KSO_WM_TEMPLATE_COLOR_TYPE" val="1"/>
  <p:tag name="KSO_WM_SPECIAL_SOURCE" val="bdnull"/>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1"/>
  <p:tag name="KSO_WM_TEMPLATE_CATEGORY" val="custom"/>
  <p:tag name="KSO_WM_TEMPLATE_INDEX" val="20202614"/>
  <p:tag name="KSO_WM_UNIT_LAYERLEVEL" val="1"/>
  <p:tag name="KSO_WM_TAG_VERSION" val="1.0"/>
  <p:tag name="KSO_WM_BEAUTIFY_FLAG" val="#wm#"/>
  <p:tag name="KSO_WM_UNIT_TYPE" val="i"/>
  <p:tag name="KSO_WM_UNIT_INDEX"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2"/>
  <p:tag name="KSO_WM_TEMPLATE_CATEGORY" val="custom"/>
  <p:tag name="KSO_WM_TEMPLATE_INDEX" val="20202614"/>
  <p:tag name="KSO_WM_UNIT_LAYERLEVEL" val="1"/>
  <p:tag name="KSO_WM_TAG_VERSION" val="1.0"/>
  <p:tag name="KSO_WM_BEAUTIFY_FLAG" val="#wm#"/>
  <p:tag name="KSO_WM_UNIT_TYPE" val="i"/>
  <p:tag name="KSO_WM_UNIT_INDEX"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e*1"/>
  <p:tag name="KSO_WM_TEMPLATE_CATEGORY" val="custom"/>
  <p:tag name="KSO_WM_TEMPLATE_INDEX" val="20202614"/>
  <p:tag name="KSO_WM_UNIT_LAYERLEVEL" val="1"/>
  <p:tag name="KSO_WM_TAG_VERSION" val="1.0"/>
  <p:tag name="KSO_WM_BEAUTIFY_FLAG" val="#wm#"/>
  <p:tag name="KSO_WM_UNIT_NOCLEAR" val="0"/>
  <p:tag name="KSO_WM_UNIT_VALUE" val="3"/>
  <p:tag name="KSO_WM_UNIT_TYPE" val="e"/>
  <p:tag name="KSO_WM_UNIT_INDEX" val="1"/>
  <p:tag name="KSO_WM_UNIT_PRESET_TEXT" val="0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a*1"/>
  <p:tag name="KSO_WM_TEMPLATE_CATEGORY" val="custom"/>
  <p:tag name="KSO_WM_TEMPLATE_INDEX" val="20202614"/>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2"/>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b*1"/>
  <p:tag name="KSO_WM_TEMPLATE_CATEGORY" val="custom"/>
  <p:tag name="KSO_WM_TEMPLATE_INDEX" val="20202614"/>
  <p:tag name="KSO_WM_UNIT_LAYERLEVEL" val="1"/>
  <p:tag name="KSO_WM_TAG_VERSION" val="1.0"/>
  <p:tag name="KSO_WM_BEAUTIFY_FLAG" val="#wm#"/>
  <p:tag name="KSO_WM_UNIT_ISCONTENTSTITLE" val="0"/>
  <p:tag name="KSO_WM_UNIT_NOCLEAR" val="0"/>
  <p:tag name="KSO_WM_UNIT_VALUE" val="69"/>
  <p:tag name="KSO_WM_UNIT_TYPE" val="b"/>
  <p:tag name="KSO_WM_UNIT_INDEX" val="1"/>
  <p:tag name="KSO_WM_UNIT_PRESET_TEXT" val="单击此处添加文本具体内容，简明扼要的阐述您的观点。"/>
  <p:tag name="KSO_WM_UNIT_ISNUMDGMTITLE" val="0"/>
</p:tagLst>
</file>

<file path=ppt/tags/tag191.xml><?xml version="1.0" encoding="utf-8"?>
<p:tagLst xmlns:p="http://schemas.openxmlformats.org/presentationml/2006/main">
  <p:tag name="KSO_WM_SLIDE_ID" val="custom2020261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4"/>
  <p:tag name="KSO_WM_SLIDE_LAYOUT" val="a_b_e"/>
  <p:tag name="KSO_WM_SLIDE_LAYOUT_CNT" val="1_1_1"/>
  <p:tag name="KSO_WM_SLIDE_TYPE" val="sectionTitle"/>
  <p:tag name="KSO_WM_SLIDE_SUBTYPE" val="pureTxt"/>
  <p:tag name="KSO_WM_SPECIAL_SOURCE" val="bdnull"/>
</p:tagLst>
</file>

<file path=ppt/tags/tag192.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93.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94.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97.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98.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99.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201.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202.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203.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204.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1"/>
  <p:tag name="KSO_WM_TEMPLATE_CATEGORY" val="custom"/>
  <p:tag name="KSO_WM_TEMPLATE_INDEX" val="20202614"/>
  <p:tag name="KSO_WM_UNIT_LAYERLEVEL" val="1"/>
  <p:tag name="KSO_WM_TAG_VERSION" val="1.0"/>
  <p:tag name="KSO_WM_BEAUTIFY_FLAG" val="#wm#"/>
  <p:tag name="KSO_WM_UNIT_TYPE" val="i"/>
  <p:tag name="KSO_WM_UNIT_INDEX"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2"/>
  <p:tag name="KSO_WM_TEMPLATE_CATEGORY" val="custom"/>
  <p:tag name="KSO_WM_TEMPLATE_INDEX" val="20202614"/>
  <p:tag name="KSO_WM_UNIT_LAYERLEVEL" val="1"/>
  <p:tag name="KSO_WM_TAG_VERSION" val="1.0"/>
  <p:tag name="KSO_WM_BEAUTIFY_FLAG" val="#wm#"/>
  <p:tag name="KSO_WM_UNIT_TYPE" val="i"/>
  <p:tag name="KSO_WM_UNIT_INDEX"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e*1"/>
  <p:tag name="KSO_WM_TEMPLATE_CATEGORY" val="custom"/>
  <p:tag name="KSO_WM_TEMPLATE_INDEX" val="20202614"/>
  <p:tag name="KSO_WM_UNIT_LAYERLEVEL" val="1"/>
  <p:tag name="KSO_WM_TAG_VERSION" val="1.0"/>
  <p:tag name="KSO_WM_BEAUTIFY_FLAG" val="#wm#"/>
  <p:tag name="KSO_WM_UNIT_NOCLEAR" val="0"/>
  <p:tag name="KSO_WM_UNIT_VALUE" val="3"/>
  <p:tag name="KSO_WM_UNIT_TYPE" val="e"/>
  <p:tag name="KSO_WM_UNIT_INDEX" val="1"/>
  <p:tag name="KSO_WM_UNIT_PRESET_TEXT" val="0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a*1"/>
  <p:tag name="KSO_WM_TEMPLATE_CATEGORY" val="custom"/>
  <p:tag name="KSO_WM_TEMPLATE_INDEX" val="20202614"/>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b*1"/>
  <p:tag name="KSO_WM_TEMPLATE_CATEGORY" val="custom"/>
  <p:tag name="KSO_WM_TEMPLATE_INDEX" val="20202614"/>
  <p:tag name="KSO_WM_UNIT_LAYERLEVEL" val="1"/>
  <p:tag name="KSO_WM_TAG_VERSION" val="1.0"/>
  <p:tag name="KSO_WM_BEAUTIFY_FLAG" val="#wm#"/>
  <p:tag name="KSO_WM_UNIT_ISCONTENTSTITLE" val="0"/>
  <p:tag name="KSO_WM_UNIT_NOCLEAR" val="0"/>
  <p:tag name="KSO_WM_UNIT_VALUE" val="69"/>
  <p:tag name="KSO_WM_UNIT_TYPE" val="b"/>
  <p:tag name="KSO_WM_UNIT_INDEX" val="1"/>
  <p:tag name="KSO_WM_UNIT_PRESET_TEXT" val="单击此处添加文本具体内容，简明扼要的阐述您的观点。"/>
  <p:tag name="KSO_WM_UNIT_ISNUMDGMTITLE"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SLIDE_ID" val="custom2020261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4"/>
  <p:tag name="KSO_WM_SLIDE_LAYOUT" val="a_b_e"/>
  <p:tag name="KSO_WM_SLIDE_LAYOUT_CNT" val="1_1_1"/>
  <p:tag name="KSO_WM_SLIDE_TYPE" val="sectionTitle"/>
  <p:tag name="KSO_WM_SLIDE_SUBTYPE" val="pureTxt"/>
  <p:tag name="KSO_WM_SPECIAL_SOURCE" val="bdnull"/>
</p:tagLst>
</file>

<file path=ppt/tags/tag211.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212.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13.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214.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15.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1"/>
  <p:tag name="KSO_WM_TEMPLATE_CATEGORY" val="custom"/>
  <p:tag name="KSO_WM_TEMPLATE_INDEX" val="20202614"/>
  <p:tag name="KSO_WM_UNIT_LAYERLEVEL" val="1"/>
  <p:tag name="KSO_WM_TAG_VERSION" val="1.0"/>
  <p:tag name="KSO_WM_BEAUTIFY_FLAG" val="#wm#"/>
  <p:tag name="KSO_WM_UNIT_TYPE" val="i"/>
  <p:tag name="KSO_WM_UNIT_INDEX"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2"/>
  <p:tag name="KSO_WM_TEMPLATE_CATEGORY" val="custom"/>
  <p:tag name="KSO_WM_TEMPLATE_INDEX" val="20202614"/>
  <p:tag name="KSO_WM_UNIT_LAYERLEVEL" val="1"/>
  <p:tag name="KSO_WM_TAG_VERSION" val="1.0"/>
  <p:tag name="KSO_WM_BEAUTIFY_FLAG" val="#wm#"/>
  <p:tag name="KSO_WM_UNIT_TYPE" val="i"/>
  <p:tag name="KSO_WM_UNIT_INDEX"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e*1"/>
  <p:tag name="KSO_WM_TEMPLATE_CATEGORY" val="custom"/>
  <p:tag name="KSO_WM_TEMPLATE_INDEX" val="20202614"/>
  <p:tag name="KSO_WM_UNIT_LAYERLEVEL" val="1"/>
  <p:tag name="KSO_WM_TAG_VERSION" val="1.0"/>
  <p:tag name="KSO_WM_BEAUTIFY_FLAG" val="#wm#"/>
  <p:tag name="KSO_WM_UNIT_NOCLEAR" val="0"/>
  <p:tag name="KSO_WM_UNIT_VALUE" val="3"/>
  <p:tag name="KSO_WM_UNIT_TYPE" val="e"/>
  <p:tag name="KSO_WM_UNIT_INDEX" val="1"/>
  <p:tag name="KSO_WM_UNIT_PRESET_TEXT" val="0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a*1"/>
  <p:tag name="KSO_WM_TEMPLATE_CATEGORY" val="custom"/>
  <p:tag name="KSO_WM_TEMPLATE_INDEX" val="20202614"/>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SLIDE_ID" val="custom2020261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4"/>
  <p:tag name="KSO_WM_SLIDE_LAYOUT" val="a_b_e"/>
  <p:tag name="KSO_WM_SLIDE_LAYOUT_CNT" val="1_1_1"/>
  <p:tag name="KSO_WM_SLIDE_TYPE" val="sectionTitle"/>
  <p:tag name="KSO_WM_SLIDE_SUBTYPE" val="pureTxt"/>
  <p:tag name="KSO_WM_SPECIAL_SOURCE" val="bdnull"/>
</p:tagLst>
</file>

<file path=ppt/tags/tag221.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2.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3.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4.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5.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6.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7.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8.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9.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31.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32.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33.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34.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35.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14_12*a*1"/>
  <p:tag name="KSO_WM_TEMPLATE_CATEGORY" val="custom"/>
  <p:tag name="KSO_WM_TEMPLATE_INDEX" val="20202614"/>
  <p:tag name="KSO_WM_UNIT_LAYERLEVEL" val="1"/>
  <p:tag name="KSO_WM_TAG_VERSION" val="1.0"/>
  <p:tag name="KSO_WM_BEAUTIFY_FLAG" val="#wm#"/>
  <p:tag name="KSO_WM_UNIT_ISNUMDGMTITLE" val="0"/>
</p:tagLst>
</file>

<file path=ppt/tags/tag236.xml><?xml version="1.0" encoding="utf-8"?>
<p:tagLst xmlns:p="http://schemas.openxmlformats.org/presentationml/2006/main">
  <p:tag name="KSO_WM_UNIT_VALUE" val="891*2922"/>
  <p:tag name="KSO_WM_UNIT_HIGHLIGHT" val="0"/>
  <p:tag name="KSO_WM_UNIT_COMPATIBLE" val="0"/>
  <p:tag name="KSO_WM_UNIT_DIAGRAM_ISNUMVISUAL" val="0"/>
  <p:tag name="KSO_WM_UNIT_DIAGRAM_ISREFERUNIT" val="0"/>
  <p:tag name="KSO_WM_UNIT_TYPE" val="d"/>
  <p:tag name="KSO_WM_UNIT_INDEX" val="1"/>
  <p:tag name="KSO_WM_UNIT_ID" val="custom20202614_12*d*1"/>
  <p:tag name="KSO_WM_TEMPLATE_CATEGORY" val="custom"/>
  <p:tag name="KSO_WM_TEMPLATE_INDEX" val="20202614"/>
  <p:tag name="KSO_WM_UNIT_SUPPORT_UNIT_TYPE" val="[&quot;all&quot;]"/>
  <p:tag name="KSO_WM_UNIT_LAYERLEVEL" val="1"/>
  <p:tag name="KSO_WM_TAG_VERSION" val="1.0"/>
  <p:tag name="KSO_WM_BEAUTIFY_FLAG" val="#wm#"/>
</p:tagLst>
</file>

<file path=ppt/tags/tag237.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14_12*f*1"/>
  <p:tag name="KSO_WM_TEMPLATE_CATEGORY" val="custom"/>
  <p:tag name="KSO_WM_TEMPLATE_INDEX" val="20202614"/>
  <p:tag name="KSO_WM_UNIT_LAYERLEVEL" val="1"/>
  <p:tag name="KSO_WM_TAG_VERSION" val="1.0"/>
  <p:tag name="KSO_WM_BEAUTIFY_FLAG" val="#wm#"/>
  <p:tag name="KSO_WM_UNIT_SUBTYPE" val="a"/>
</p:tagLst>
</file>

<file path=ppt/tags/tag238.xml><?xml version="1.0" encoding="utf-8"?>
<p:tagLst xmlns:p="http://schemas.openxmlformats.org/presentationml/2006/main">
  <p:tag name="KSO_WM_SLIDE_ID" val="custom20202614_12"/>
  <p:tag name="KSO_WM_TEMPLATE_SUBCATEGORY" val="0"/>
  <p:tag name="KSO_WM_SLIDE_TYPE" val="text"/>
  <p:tag name="KSO_WM_SLIDE_SUBTYPE" val="picTxt"/>
  <p:tag name="KSO_WM_SLIDE_ITEM_CNT" val="0"/>
  <p:tag name="KSO_WM_SLIDE_INDEX" val="12"/>
  <p:tag name="KSO_WM_SLIDE_SIZE" val="866*434"/>
  <p:tag name="KSO_WM_SLIDE_POSITION" val="46*52"/>
  <p:tag name="KSO_WM_TAG_VERSION" val="1.0"/>
  <p:tag name="KSO_WM_BEAUTIFY_FLAG" val="#wm#"/>
  <p:tag name="KSO_WM_TEMPLATE_CATEGORY" val="custom"/>
  <p:tag name="KSO_WM_TEMPLATE_INDEX" val="20202614"/>
  <p:tag name="KSO_WM_SLIDE_LAYOUT" val="a_d_f"/>
  <p:tag name="KSO_WM_SLIDE_LAYOUT_CNT" val="1_1_1"/>
  <p:tag name="KSO_WM_TEMPLATE_MASTER_TYPE" val="1"/>
  <p:tag name="KSO_WM_TEMPLATE_COLOR_TYPE" val="1"/>
  <p:tag name="KSO_WM_SPECIAL_SOURCE" val="bdnull"/>
</p:tagLst>
</file>

<file path=ppt/tags/tag239.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15*a*1"/>
  <p:tag name="KSO_WM_TEMPLATE_CATEGORY" val="custom"/>
  <p:tag name="KSO_WM_TEMPLATE_INDEX" val="20202614"/>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感谢观看"/>
  <p:tag name="KSO_WM_UNIT_ISNUMDGMTITLE" val="0"/>
</p:tagLst>
</file>

<file path=ppt/tags/tag241.xml><?xml version="1.0" encoding="utf-8"?>
<p:tagLst xmlns:p="http://schemas.openxmlformats.org/presentationml/2006/main">
  <p:tag name="KSO_WM_SLIDE_ID" val="custom20202614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14"/>
  <p:tag name="KSO_WM_SLIDE_TYPE" val="endPage"/>
  <p:tag name="KSO_WM_SLIDE_SUBTYPE" val="pureTxt"/>
  <p:tag name="KSO_WM_SLIDE_LAYOUT" val="a_b"/>
  <p:tag name="KSO_WM_SLIDE_LAYOUT_CNT" val="1_1"/>
  <p:tag name="KSO_WM_SPECIAL_SOURCE" val="bdnull"/>
</p:tagLst>
</file>

<file path=ppt/tags/tag242.xml><?xml version="1.0" encoding="utf-8"?>
<p:tagLst xmlns:p="http://schemas.openxmlformats.org/presentationml/2006/main">
  <p:tag name="COMMONDATA" val="eyJoZGlkIjoiNGU1NDE0OTEzMGZlNGI2OTgwYTZjMTc0ODUxODcxYmIifQ=="/>
  <p:tag name="KSO_WPP_MARK_KEY" val="057ef2ee-09f2-46d2-99e0-92674cd4055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125">
      <a:dk1>
        <a:srgbClr val="000000"/>
      </a:dk1>
      <a:lt1>
        <a:srgbClr val="FFFFFF"/>
      </a:lt1>
      <a:dk2>
        <a:srgbClr val="EEF3F6"/>
      </a:dk2>
      <a:lt2>
        <a:srgbClr val="F7F8F9"/>
      </a:lt2>
      <a:accent1>
        <a:srgbClr val="66A172"/>
      </a:accent1>
      <a:accent2>
        <a:srgbClr val="749E6A"/>
      </a:accent2>
      <a:accent3>
        <a:srgbClr val="809865"/>
      </a:accent3>
      <a:accent4>
        <a:srgbClr val="8D9762"/>
      </a:accent4>
      <a:accent5>
        <a:srgbClr val="94905E"/>
      </a:accent5>
      <a:accent6>
        <a:srgbClr val="9C8D61"/>
      </a:accent6>
      <a:hlink>
        <a:srgbClr val="5650B7"/>
      </a:hlink>
      <a:folHlink>
        <a:srgbClr val="352949"/>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1381</Words>
  <Application>WPS 文字</Application>
  <PresentationFormat>宽屏</PresentationFormat>
  <Paragraphs>174</Paragraphs>
  <Slides>41</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41</vt:i4>
      </vt:variant>
    </vt:vector>
  </HeadingPairs>
  <TitlesOfParts>
    <vt:vector size="62" baseType="lpstr">
      <vt:lpstr>Arial</vt:lpstr>
      <vt:lpstr>宋体</vt:lpstr>
      <vt:lpstr>Wingdings</vt:lpstr>
      <vt:lpstr>微软雅黑</vt:lpstr>
      <vt:lpstr>汉仪旗黑</vt:lpstr>
      <vt:lpstr>汉仪旗黑-85S</vt:lpstr>
      <vt:lpstr>汉仪中黑KW</vt:lpstr>
      <vt:lpstr>字魂32号-汪子义星座体</vt:lpstr>
      <vt:lpstr>苹方-简</vt:lpstr>
      <vt:lpstr>萝莉体 第二版</vt:lpstr>
      <vt:lpstr>宋体</vt:lpstr>
      <vt:lpstr>汉仪书宋二KW</vt:lpstr>
      <vt:lpstr>MV Boli</vt:lpstr>
      <vt:lpstr>黑体</vt:lpstr>
      <vt:lpstr>Calibri</vt:lpstr>
      <vt:lpstr>Helvetica Neue</vt:lpstr>
      <vt:lpstr>Apple SD Gothic Neo</vt:lpstr>
      <vt:lpstr>Arial Unicode MS</vt:lpstr>
      <vt:lpstr>微软雅黑</vt:lpstr>
      <vt:lpstr>Office 主题</vt:lpstr>
      <vt:lpstr>2_Office 主题​​</vt:lpstr>
      <vt:lpstr>Heart Wave</vt:lpstr>
      <vt:lpstr>PowerPoint 演示文稿</vt:lpstr>
      <vt:lpstr>PowerPoint 演示文稿</vt:lpstr>
      <vt:lpstr>PowerPoint 演示文稿</vt:lpstr>
      <vt:lpstr>项目简介</vt:lpstr>
      <vt:lpstr>项目背景</vt:lpstr>
      <vt:lpstr>项目背景</vt:lpstr>
      <vt:lpstr>项目背景</vt:lpstr>
      <vt:lpstr>HeartWave竞品分析</vt:lpstr>
      <vt:lpstr>HeartWave竞品分析</vt:lpstr>
      <vt:lpstr>PowerPoint 演示文稿</vt:lpstr>
      <vt:lpstr>HeartWave能做什么？</vt:lpstr>
      <vt:lpstr>系统设计</vt:lpstr>
      <vt:lpstr>音乐推荐系统</vt:lpstr>
      <vt:lpstr>音乐室社交板块</vt:lpstr>
      <vt:lpstr>创建音乐室</vt:lpstr>
      <vt:lpstr>加入音乐室</vt:lpstr>
      <vt:lpstr>音乐室内唱歌</vt:lpstr>
      <vt:lpstr>随笔记录</vt:lpstr>
      <vt:lpstr>系统架构</vt:lpstr>
      <vt:lpstr>随笔记录</vt:lpstr>
      <vt:lpstr>系统架构</vt:lpstr>
      <vt:lpstr>PowerPoint 演示文稿</vt:lpstr>
      <vt:lpstr>界面展示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单击此处添加标题</vt:lpstr>
      <vt:lpstr>PowerPoint 演示文稿</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sjm</dc:creator>
  <cp:lastModifiedBy>DAISY CHU</cp:lastModifiedBy>
  <cp:revision>22</cp:revision>
  <dcterms:created xsi:type="dcterms:W3CDTF">2023-05-10T16:14:34Z</dcterms:created>
  <dcterms:modified xsi:type="dcterms:W3CDTF">2023-05-10T16:14:34Z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921D35BAAA6245DE89CA451716AA8E23_12</vt:lpwstr>
  </property>
  <property fmtid="{D5CDD505-2E9C-101B-9397-08002B2CF9AE}" pid="3" name="KSOProductBuildVer">
    <vt:lpwstr>2052-5.4.0.7913</vt:lpwstr>
  </property>
</Properties>
</file>